
<file path=[Content_Types].xml><?xml version="1.0" encoding="utf-8"?>
<Types xmlns="http://schemas.openxmlformats.org/package/2006/content-types">
  <Default Extension="bin" ContentType="application/octet-stream"/>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E_DAD93185.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handoutMasterIdLst>
    <p:handoutMasterId r:id="rId43"/>
  </p:handoutMasterIdLst>
  <p:sldIdLst>
    <p:sldId id="272" r:id="rId5"/>
    <p:sldId id="264" r:id="rId6"/>
    <p:sldId id="273" r:id="rId7"/>
    <p:sldId id="266" r:id="rId8"/>
    <p:sldId id="306" r:id="rId9"/>
    <p:sldId id="303" r:id="rId10"/>
    <p:sldId id="294" r:id="rId11"/>
    <p:sldId id="274" r:id="rId12"/>
    <p:sldId id="304" r:id="rId13"/>
    <p:sldId id="307" r:id="rId14"/>
    <p:sldId id="308" r:id="rId15"/>
    <p:sldId id="310" r:id="rId16"/>
    <p:sldId id="311" r:id="rId17"/>
    <p:sldId id="312" r:id="rId18"/>
    <p:sldId id="313" r:id="rId19"/>
    <p:sldId id="268" r:id="rId20"/>
    <p:sldId id="314" r:id="rId21"/>
    <p:sldId id="315" r:id="rId22"/>
    <p:sldId id="316" r:id="rId23"/>
    <p:sldId id="309" r:id="rId24"/>
    <p:sldId id="317" r:id="rId25"/>
    <p:sldId id="305" r:id="rId26"/>
    <p:sldId id="318" r:id="rId27"/>
    <p:sldId id="320" r:id="rId28"/>
    <p:sldId id="321" r:id="rId29"/>
    <p:sldId id="323" r:id="rId30"/>
    <p:sldId id="324" r:id="rId31"/>
    <p:sldId id="322" r:id="rId32"/>
    <p:sldId id="325" r:id="rId33"/>
    <p:sldId id="270" r:id="rId34"/>
    <p:sldId id="326" r:id="rId35"/>
    <p:sldId id="327" r:id="rId36"/>
    <p:sldId id="328" r:id="rId37"/>
    <p:sldId id="271" r:id="rId38"/>
    <p:sldId id="263" r:id="rId39"/>
    <p:sldId id="265" r:id="rId40"/>
    <p:sldId id="319" r:id="rId4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o" id="{37B5B8CD-6393-46FA-942A-44DAFAE10F58}">
          <p14:sldIdLst>
            <p14:sldId id="272"/>
            <p14:sldId id="264"/>
            <p14:sldId id="273"/>
          </p14:sldIdLst>
        </p14:section>
        <p14:section name="Session" id="{90BACF60-6985-452D-88CF-8DBE3F5AD1EA}">
          <p14:sldIdLst>
            <p14:sldId id="266"/>
            <p14:sldId id="306"/>
            <p14:sldId id="303"/>
            <p14:sldId id="294"/>
            <p14:sldId id="274"/>
            <p14:sldId id="304"/>
            <p14:sldId id="307"/>
            <p14:sldId id="308"/>
            <p14:sldId id="310"/>
            <p14:sldId id="311"/>
            <p14:sldId id="312"/>
            <p14:sldId id="313"/>
            <p14:sldId id="268"/>
            <p14:sldId id="314"/>
            <p14:sldId id="315"/>
            <p14:sldId id="316"/>
            <p14:sldId id="309"/>
            <p14:sldId id="317"/>
            <p14:sldId id="305"/>
            <p14:sldId id="318"/>
            <p14:sldId id="320"/>
            <p14:sldId id="321"/>
            <p14:sldId id="323"/>
            <p14:sldId id="324"/>
            <p14:sldId id="322"/>
            <p14:sldId id="325"/>
            <p14:sldId id="270"/>
            <p14:sldId id="326"/>
            <p14:sldId id="327"/>
            <p14:sldId id="328"/>
          </p14:sldIdLst>
        </p14:section>
        <p14:section name="Session Wrap Up" id="{73F21F77-97B2-4E00-9B05-98BA1AC11388}">
          <p14:sldIdLst>
            <p14:sldId id="271"/>
            <p14:sldId id="263"/>
            <p14:sldId id="265"/>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C4D76C-7E2B-B878-8F66-B83A60B2F0CD}" name="David Brook" initials="DB" userId="c04d8d440e8a7da7" providerId="Windows Live"/>
  <p188:author id="{05ACFFAC-FD78-DCFC-68EE-26D648E208CB}" name="Scott Corio" initials="SC" userId="dbe1492c70b6d8a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900" y="31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Brook" userId="c04d8d440e8a7da7" providerId="Windows Live" clId="Web-{E945779A-BBCB-40FE-AE14-A4CCA192B852}"/>
    <pc:docChg chg="modSld sldOrd">
      <pc:chgData name="David Brook" userId="c04d8d440e8a7da7" providerId="Windows Live" clId="Web-{E945779A-BBCB-40FE-AE14-A4CCA192B852}" dt="2025-04-17T19:13:20.873" v="7"/>
      <pc:docMkLst>
        <pc:docMk/>
      </pc:docMkLst>
      <pc:sldChg chg="ord">
        <pc:chgData name="David Brook" userId="c04d8d440e8a7da7" providerId="Windows Live" clId="Web-{E945779A-BBCB-40FE-AE14-A4CCA192B852}" dt="2025-04-17T19:13:20.873" v="7"/>
        <pc:sldMkLst>
          <pc:docMk/>
          <pc:sldMk cId="3098926940" sldId="305"/>
        </pc:sldMkLst>
      </pc:sldChg>
      <pc:sldChg chg="modSp">
        <pc:chgData name="David Brook" userId="c04d8d440e8a7da7" providerId="Windows Live" clId="Web-{E945779A-BBCB-40FE-AE14-A4CCA192B852}" dt="2025-04-17T19:12:02.323" v="5" actId="20577"/>
        <pc:sldMkLst>
          <pc:docMk/>
          <pc:sldMk cId="3588131443" sldId="317"/>
        </pc:sldMkLst>
        <pc:spChg chg="mod">
          <ac:chgData name="David Brook" userId="c04d8d440e8a7da7" providerId="Windows Live" clId="Web-{E945779A-BBCB-40FE-AE14-A4CCA192B852}" dt="2025-04-17T19:12:02.323" v="5" actId="20577"/>
          <ac:spMkLst>
            <pc:docMk/>
            <pc:sldMk cId="3588131443" sldId="317"/>
            <ac:spMk id="4" creationId="{802FBA34-A3C3-F6D5-5F20-65406D2B541F}"/>
          </ac:spMkLst>
        </pc:spChg>
      </pc:sldChg>
      <pc:sldChg chg="ord">
        <pc:chgData name="David Brook" userId="c04d8d440e8a7da7" providerId="Windows Live" clId="Web-{E945779A-BBCB-40FE-AE14-A4CCA192B852}" dt="2025-04-17T19:13:07.325" v="6"/>
        <pc:sldMkLst>
          <pc:docMk/>
          <pc:sldMk cId="1903590471" sldId="318"/>
        </pc:sldMkLst>
      </pc:sldChg>
    </pc:docChg>
  </pc:docChgLst>
  <pc:docChgLst>
    <pc:chgData name="David Brook" userId="c04d8d440e8a7da7" providerId="LiveId" clId="{EC551825-2D20-4D37-B2E4-AF6DA623ECB6}"/>
    <pc:docChg chg="modSld">
      <pc:chgData name="David Brook" userId="c04d8d440e8a7da7" providerId="LiveId" clId="{EC551825-2D20-4D37-B2E4-AF6DA623ECB6}" dt="2025-04-14T13:06:28.261" v="12" actId="20577"/>
      <pc:docMkLst>
        <pc:docMk/>
      </pc:docMkLst>
      <pc:sldChg chg="modSp mod">
        <pc:chgData name="David Brook" userId="c04d8d440e8a7da7" providerId="LiveId" clId="{EC551825-2D20-4D37-B2E4-AF6DA623ECB6}" dt="2025-04-14T13:03:56.534" v="4" actId="20577"/>
        <pc:sldMkLst>
          <pc:docMk/>
          <pc:sldMk cId="3098926940" sldId="305"/>
        </pc:sldMkLst>
        <pc:spChg chg="mod">
          <ac:chgData name="David Brook" userId="c04d8d440e8a7da7" providerId="LiveId" clId="{EC551825-2D20-4D37-B2E4-AF6DA623ECB6}" dt="2025-04-14T13:03:56.534" v="4" actId="20577"/>
          <ac:spMkLst>
            <pc:docMk/>
            <pc:sldMk cId="3098926940" sldId="305"/>
            <ac:spMk id="3" creationId="{9F1EA1BA-F44C-631D-6E1C-4898B75703BD}"/>
          </ac:spMkLst>
        </pc:spChg>
      </pc:sldChg>
      <pc:sldChg chg="modSp mod">
        <pc:chgData name="David Brook" userId="c04d8d440e8a7da7" providerId="LiveId" clId="{EC551825-2D20-4D37-B2E4-AF6DA623ECB6}" dt="2025-04-14T13:02:06.485" v="0" actId="20577"/>
        <pc:sldMkLst>
          <pc:docMk/>
          <pc:sldMk cId="4057406240" sldId="316"/>
        </pc:sldMkLst>
        <pc:spChg chg="mod">
          <ac:chgData name="David Brook" userId="c04d8d440e8a7da7" providerId="LiveId" clId="{EC551825-2D20-4D37-B2E4-AF6DA623ECB6}" dt="2025-04-14T13:02:06.485" v="0" actId="20577"/>
          <ac:spMkLst>
            <pc:docMk/>
            <pc:sldMk cId="4057406240" sldId="316"/>
            <ac:spMk id="3" creationId="{FAAF28A8-1DDA-C426-D9C1-B53AB0E5B832}"/>
          </ac:spMkLst>
        </pc:spChg>
      </pc:sldChg>
      <pc:sldChg chg="modSp mod">
        <pc:chgData name="David Brook" userId="c04d8d440e8a7da7" providerId="LiveId" clId="{EC551825-2D20-4D37-B2E4-AF6DA623ECB6}" dt="2025-04-14T13:05:06.734" v="5"/>
        <pc:sldMkLst>
          <pc:docMk/>
          <pc:sldMk cId="1903590471" sldId="318"/>
        </pc:sldMkLst>
        <pc:spChg chg="mod">
          <ac:chgData name="David Brook" userId="c04d8d440e8a7da7" providerId="LiveId" clId="{EC551825-2D20-4D37-B2E4-AF6DA623ECB6}" dt="2025-04-14T13:05:06.734" v="5"/>
          <ac:spMkLst>
            <pc:docMk/>
            <pc:sldMk cId="1903590471" sldId="318"/>
            <ac:spMk id="3" creationId="{02CDB797-2E0E-776D-9376-3DB3D01AD88B}"/>
          </ac:spMkLst>
        </pc:spChg>
      </pc:sldChg>
      <pc:sldChg chg="modSp mod">
        <pc:chgData name="David Brook" userId="c04d8d440e8a7da7" providerId="LiveId" clId="{EC551825-2D20-4D37-B2E4-AF6DA623ECB6}" dt="2025-04-14T13:06:28.261" v="12" actId="20577"/>
        <pc:sldMkLst>
          <pc:docMk/>
          <pc:sldMk cId="2663491286" sldId="323"/>
        </pc:sldMkLst>
        <pc:spChg chg="mod">
          <ac:chgData name="David Brook" userId="c04d8d440e8a7da7" providerId="LiveId" clId="{EC551825-2D20-4D37-B2E4-AF6DA623ECB6}" dt="2025-04-14T13:06:28.261" v="12" actId="20577"/>
          <ac:spMkLst>
            <pc:docMk/>
            <pc:sldMk cId="2663491286" sldId="323"/>
            <ac:spMk id="3" creationId="{0EF99CD8-D31A-ED12-2EA0-B71F4DE1E3B5}"/>
          </ac:spMkLst>
        </pc:spChg>
      </pc:sldChg>
    </pc:docChg>
  </pc:docChgLst>
  <pc:docChgLst>
    <pc:chgData name="Scott Corio" userId="dbe1492c70b6d8a8" providerId="LiveId" clId="{6C1488A8-0B95-4A93-869A-D10FE8574BE4}"/>
    <pc:docChg chg="undo custSel addSld delSld modSld sldOrd modSection modHandout">
      <pc:chgData name="Scott Corio" userId="dbe1492c70b6d8a8" providerId="LiveId" clId="{6C1488A8-0B95-4A93-869A-D10FE8574BE4}" dt="2025-04-29T22:19:41.573" v="11655" actId="20577"/>
      <pc:docMkLst>
        <pc:docMk/>
      </pc:docMkLst>
      <pc:sldChg chg="del">
        <pc:chgData name="Scott Corio" userId="dbe1492c70b6d8a8" providerId="LiveId" clId="{6C1488A8-0B95-4A93-869A-D10FE8574BE4}" dt="2025-04-07T13:59:21.887" v="1" actId="47"/>
        <pc:sldMkLst>
          <pc:docMk/>
          <pc:sldMk cId="1798366941" sldId="267"/>
        </pc:sldMkLst>
      </pc:sldChg>
      <pc:sldChg chg="ord">
        <pc:chgData name="Scott Corio" userId="dbe1492c70b6d8a8" providerId="LiveId" clId="{6C1488A8-0B95-4A93-869A-D10FE8574BE4}" dt="2025-04-07T19:59:52.399" v="5755"/>
        <pc:sldMkLst>
          <pc:docMk/>
          <pc:sldMk cId="3735090221" sldId="268"/>
        </pc:sldMkLst>
      </pc:sldChg>
      <pc:sldChg chg="del">
        <pc:chgData name="Scott Corio" userId="dbe1492c70b6d8a8" providerId="LiveId" clId="{6C1488A8-0B95-4A93-869A-D10FE8574BE4}" dt="2025-04-07T20:03:27.662" v="5837" actId="47"/>
        <pc:sldMkLst>
          <pc:docMk/>
          <pc:sldMk cId="4222941464" sldId="269"/>
        </pc:sldMkLst>
      </pc:sldChg>
      <pc:sldChg chg="modSp mod modCm">
        <pc:chgData name="Scott Corio" userId="dbe1492c70b6d8a8" providerId="LiveId" clId="{6C1488A8-0B95-4A93-869A-D10FE8574BE4}" dt="2025-04-14T13:37:11.710" v="9521" actId="27636"/>
        <pc:sldMkLst>
          <pc:docMk/>
          <pc:sldMk cId="3671667077" sldId="270"/>
        </pc:sldMkLst>
        <pc:spChg chg="mod">
          <ac:chgData name="Scott Corio" userId="dbe1492c70b6d8a8" providerId="LiveId" clId="{6C1488A8-0B95-4A93-869A-D10FE8574BE4}" dt="2025-04-14T13:37:11.710" v="9521" actId="27636"/>
          <ac:spMkLst>
            <pc:docMk/>
            <pc:sldMk cId="3671667077" sldId="270"/>
            <ac:spMk id="3" creationId="{8747DAE0-6516-AA01-FE92-0F1ED6106434}"/>
          </ac:spMkLst>
        </pc:spChg>
        <pc:extLst>
          <p:ext xmlns:p="http://schemas.openxmlformats.org/presentationml/2006/main" uri="{D6D511B9-2390-475A-947B-AFAB55BFBCF1}">
            <pc226:cmChg xmlns:pc226="http://schemas.microsoft.com/office/powerpoint/2022/06/main/command" chg="mod">
              <pc226:chgData name="Scott Corio" userId="dbe1492c70b6d8a8" providerId="LiveId" clId="{6C1488A8-0B95-4A93-869A-D10FE8574BE4}" dt="2025-04-14T13:37:11.702" v="9520" actId="20577"/>
              <pc2:cmMkLst xmlns:pc2="http://schemas.microsoft.com/office/powerpoint/2019/9/main/command">
                <pc:docMk/>
                <pc:sldMk cId="3671667077" sldId="270"/>
                <pc2:cmMk id="{4DD8DBED-7DF2-4D3E-AAC5-DBB550F52884}"/>
              </pc2:cmMkLst>
            </pc226:cmChg>
          </p:ext>
        </pc:extLst>
      </pc:sldChg>
      <pc:sldChg chg="modSp mod">
        <pc:chgData name="Scott Corio" userId="dbe1492c70b6d8a8" providerId="LiveId" clId="{6C1488A8-0B95-4A93-869A-D10FE8574BE4}" dt="2025-04-29T22:19:41.573" v="11655" actId="20577"/>
        <pc:sldMkLst>
          <pc:docMk/>
          <pc:sldMk cId="3856373313" sldId="271"/>
        </pc:sldMkLst>
        <pc:spChg chg="mod">
          <ac:chgData name="Scott Corio" userId="dbe1492c70b6d8a8" providerId="LiveId" clId="{6C1488A8-0B95-4A93-869A-D10FE8574BE4}" dt="2025-04-29T22:19:41.573" v="11655" actId="20577"/>
          <ac:spMkLst>
            <pc:docMk/>
            <pc:sldMk cId="3856373313" sldId="271"/>
            <ac:spMk id="2" creationId="{7DF1E23A-6199-29DE-2E61-4D1F80CEA339}"/>
          </ac:spMkLst>
        </pc:spChg>
      </pc:sldChg>
      <pc:sldChg chg="addSp delSp modSp new mod ord modClrScheme chgLayout">
        <pc:chgData name="Scott Corio" userId="dbe1492c70b6d8a8" providerId="LiveId" clId="{6C1488A8-0B95-4A93-869A-D10FE8574BE4}" dt="2025-04-07T17:22:55.276" v="1204" actId="20577"/>
        <pc:sldMkLst>
          <pc:docMk/>
          <pc:sldMk cId="2800839125" sldId="274"/>
        </pc:sldMkLst>
        <pc:spChg chg="add mod ord">
          <ac:chgData name="Scott Corio" userId="dbe1492c70b6d8a8" providerId="LiveId" clId="{6C1488A8-0B95-4A93-869A-D10FE8574BE4}" dt="2025-04-07T17:22:28.250" v="1133" actId="20577"/>
          <ac:spMkLst>
            <pc:docMk/>
            <pc:sldMk cId="2800839125" sldId="274"/>
            <ac:spMk id="4" creationId="{2C056D5E-A915-482D-BEBF-D0B3E5EB8F52}"/>
          </ac:spMkLst>
        </pc:spChg>
        <pc:spChg chg="add mod ord">
          <ac:chgData name="Scott Corio" userId="dbe1492c70b6d8a8" providerId="LiveId" clId="{6C1488A8-0B95-4A93-869A-D10FE8574BE4}" dt="2025-04-07T17:22:55.276" v="1204" actId="20577"/>
          <ac:spMkLst>
            <pc:docMk/>
            <pc:sldMk cId="2800839125" sldId="274"/>
            <ac:spMk id="5" creationId="{A52F7BDE-010B-1A07-FE19-ABC3A904E4EE}"/>
          </ac:spMkLst>
        </pc:spChg>
      </pc:sldChg>
      <pc:sldChg chg="add">
        <pc:chgData name="Scott Corio" userId="dbe1492c70b6d8a8" providerId="LiveId" clId="{6C1488A8-0B95-4A93-869A-D10FE8574BE4}" dt="2025-04-07T13:59:51.728" v="4"/>
        <pc:sldMkLst>
          <pc:docMk/>
          <pc:sldMk cId="2210920142" sldId="294"/>
        </pc:sldMkLst>
      </pc:sldChg>
      <pc:sldChg chg="add">
        <pc:chgData name="Scott Corio" userId="dbe1492c70b6d8a8" providerId="LiveId" clId="{6C1488A8-0B95-4A93-869A-D10FE8574BE4}" dt="2025-04-07T13:59:51.728" v="4"/>
        <pc:sldMkLst>
          <pc:docMk/>
          <pc:sldMk cId="1385537318" sldId="303"/>
        </pc:sldMkLst>
      </pc:sldChg>
      <pc:sldChg chg="addSp delSp modSp new mod">
        <pc:chgData name="Scott Corio" userId="dbe1492c70b6d8a8" providerId="LiveId" clId="{6C1488A8-0B95-4A93-869A-D10FE8574BE4}" dt="2025-04-07T14:45:33.666" v="615" actId="207"/>
        <pc:sldMkLst>
          <pc:docMk/>
          <pc:sldMk cId="1722164789" sldId="304"/>
        </pc:sldMkLst>
        <pc:spChg chg="mod">
          <ac:chgData name="Scott Corio" userId="dbe1492c70b6d8a8" providerId="LiveId" clId="{6C1488A8-0B95-4A93-869A-D10FE8574BE4}" dt="2025-04-07T14:44:10.206" v="604" actId="20577"/>
          <ac:spMkLst>
            <pc:docMk/>
            <pc:sldMk cId="1722164789" sldId="304"/>
            <ac:spMk id="2" creationId="{7A6A38C5-0A94-38FA-A10B-18302B4F199B}"/>
          </ac:spMkLst>
        </pc:spChg>
        <pc:picChg chg="add mod">
          <ac:chgData name="Scott Corio" userId="dbe1492c70b6d8a8" providerId="LiveId" clId="{6C1488A8-0B95-4A93-869A-D10FE8574BE4}" dt="2025-04-07T14:45:33.666" v="615" actId="207"/>
          <ac:picMkLst>
            <pc:docMk/>
            <pc:sldMk cId="1722164789" sldId="304"/>
            <ac:picMk id="7" creationId="{72814EAD-429E-BA0D-65C6-056E7EE84EDC}"/>
          </ac:picMkLst>
        </pc:picChg>
      </pc:sldChg>
      <pc:sldChg chg="modSp new mod">
        <pc:chgData name="Scott Corio" userId="dbe1492c70b6d8a8" providerId="LiveId" clId="{6C1488A8-0B95-4A93-869A-D10FE8574BE4}" dt="2025-04-07T18:48:03.978" v="4567" actId="20577"/>
        <pc:sldMkLst>
          <pc:docMk/>
          <pc:sldMk cId="3098926940" sldId="305"/>
        </pc:sldMkLst>
        <pc:spChg chg="mod">
          <ac:chgData name="Scott Corio" userId="dbe1492c70b6d8a8" providerId="LiveId" clId="{6C1488A8-0B95-4A93-869A-D10FE8574BE4}" dt="2025-04-07T14:46:19.923" v="643" actId="20577"/>
          <ac:spMkLst>
            <pc:docMk/>
            <pc:sldMk cId="3098926940" sldId="305"/>
            <ac:spMk id="2" creationId="{4EDD4235-4A1D-E3E3-3A0E-8A8F7156D386}"/>
          </ac:spMkLst>
        </pc:spChg>
        <pc:spChg chg="mod">
          <ac:chgData name="Scott Corio" userId="dbe1492c70b6d8a8" providerId="LiveId" clId="{6C1488A8-0B95-4A93-869A-D10FE8574BE4}" dt="2025-04-07T18:48:03.978" v="4567" actId="20577"/>
          <ac:spMkLst>
            <pc:docMk/>
            <pc:sldMk cId="3098926940" sldId="305"/>
            <ac:spMk id="3" creationId="{9F1EA1BA-F44C-631D-6E1C-4898B75703BD}"/>
          </ac:spMkLst>
        </pc:spChg>
      </pc:sldChg>
      <pc:sldChg chg="modSp new mod">
        <pc:chgData name="Scott Corio" userId="dbe1492c70b6d8a8" providerId="LiveId" clId="{6C1488A8-0B95-4A93-869A-D10FE8574BE4}" dt="2025-04-07T17:28:47.604" v="1948" actId="20577"/>
        <pc:sldMkLst>
          <pc:docMk/>
          <pc:sldMk cId="2920632979" sldId="306"/>
        </pc:sldMkLst>
        <pc:spChg chg="mod">
          <ac:chgData name="Scott Corio" userId="dbe1492c70b6d8a8" providerId="LiveId" clId="{6C1488A8-0B95-4A93-869A-D10FE8574BE4}" dt="2025-04-07T17:25:04.150" v="1322" actId="20577"/>
          <ac:spMkLst>
            <pc:docMk/>
            <pc:sldMk cId="2920632979" sldId="306"/>
            <ac:spMk id="2" creationId="{EA8507A5-0ECC-F9A6-0B75-3B6357D32519}"/>
          </ac:spMkLst>
        </pc:spChg>
        <pc:spChg chg="mod">
          <ac:chgData name="Scott Corio" userId="dbe1492c70b6d8a8" providerId="LiveId" clId="{6C1488A8-0B95-4A93-869A-D10FE8574BE4}" dt="2025-04-07T17:28:47.604" v="1948" actId="20577"/>
          <ac:spMkLst>
            <pc:docMk/>
            <pc:sldMk cId="2920632979" sldId="306"/>
            <ac:spMk id="3" creationId="{B36A3D28-4806-BE28-CB2B-571F04E9D880}"/>
          </ac:spMkLst>
        </pc:spChg>
      </pc:sldChg>
      <pc:sldChg chg="modSp new mod">
        <pc:chgData name="Scott Corio" userId="dbe1492c70b6d8a8" providerId="LiveId" clId="{6C1488A8-0B95-4A93-869A-D10FE8574BE4}" dt="2025-04-07T18:06:25.606" v="2451" actId="20577"/>
        <pc:sldMkLst>
          <pc:docMk/>
          <pc:sldMk cId="1530915068" sldId="307"/>
        </pc:sldMkLst>
        <pc:spChg chg="mod">
          <ac:chgData name="Scott Corio" userId="dbe1492c70b6d8a8" providerId="LiveId" clId="{6C1488A8-0B95-4A93-869A-D10FE8574BE4}" dt="2025-04-07T17:53:00.039" v="2029" actId="20577"/>
          <ac:spMkLst>
            <pc:docMk/>
            <pc:sldMk cId="1530915068" sldId="307"/>
            <ac:spMk id="2" creationId="{1F45DB60-4180-9244-EB4B-0AAED611087E}"/>
          </ac:spMkLst>
        </pc:spChg>
        <pc:spChg chg="mod">
          <ac:chgData name="Scott Corio" userId="dbe1492c70b6d8a8" providerId="LiveId" clId="{6C1488A8-0B95-4A93-869A-D10FE8574BE4}" dt="2025-04-07T18:06:25.606" v="2451" actId="20577"/>
          <ac:spMkLst>
            <pc:docMk/>
            <pc:sldMk cId="1530915068" sldId="307"/>
            <ac:spMk id="3" creationId="{974A4604-91A9-B996-CD12-9B8A685C9E73}"/>
          </ac:spMkLst>
        </pc:spChg>
      </pc:sldChg>
      <pc:sldChg chg="addSp delSp modSp new mod ord modClrScheme modAnim chgLayout">
        <pc:chgData name="Scott Corio" userId="dbe1492c70b6d8a8" providerId="LiveId" clId="{6C1488A8-0B95-4A93-869A-D10FE8574BE4}" dt="2025-04-07T18:35:23.310" v="3755"/>
        <pc:sldMkLst>
          <pc:docMk/>
          <pc:sldMk cId="744201196" sldId="308"/>
        </pc:sldMkLst>
        <pc:spChg chg="mod ord">
          <ac:chgData name="Scott Corio" userId="dbe1492c70b6d8a8" providerId="LiveId" clId="{6C1488A8-0B95-4A93-869A-D10FE8574BE4}" dt="2025-04-07T18:10:09.427" v="2611" actId="700"/>
          <ac:spMkLst>
            <pc:docMk/>
            <pc:sldMk cId="744201196" sldId="308"/>
            <ac:spMk id="2" creationId="{1C3CA060-733D-0743-A39A-B2DDBF35722A}"/>
          </ac:spMkLst>
        </pc:spChg>
        <pc:graphicFrameChg chg="add mod modGraphic">
          <ac:chgData name="Scott Corio" userId="dbe1492c70b6d8a8" providerId="LiveId" clId="{6C1488A8-0B95-4A93-869A-D10FE8574BE4}" dt="2025-04-07T18:35:23.310" v="3755"/>
          <ac:graphicFrameMkLst>
            <pc:docMk/>
            <pc:sldMk cId="744201196" sldId="308"/>
            <ac:graphicFrameMk id="7" creationId="{3B0C5152-DC79-9AF1-657B-E60F6952DFD7}"/>
          </ac:graphicFrameMkLst>
        </pc:graphicFrameChg>
      </pc:sldChg>
      <pc:sldChg chg="addSp delSp modSp new mod modClrScheme chgLayout">
        <pc:chgData name="Scott Corio" userId="dbe1492c70b6d8a8" providerId="LiveId" clId="{6C1488A8-0B95-4A93-869A-D10FE8574BE4}" dt="2025-04-07T19:59:45.484" v="5753" actId="20577"/>
        <pc:sldMkLst>
          <pc:docMk/>
          <pc:sldMk cId="3790876359" sldId="309"/>
        </pc:sldMkLst>
        <pc:spChg chg="add mod ord">
          <ac:chgData name="Scott Corio" userId="dbe1492c70b6d8a8" providerId="LiveId" clId="{6C1488A8-0B95-4A93-869A-D10FE8574BE4}" dt="2025-04-07T18:36:31.550" v="3787" actId="20577"/>
          <ac:spMkLst>
            <pc:docMk/>
            <pc:sldMk cId="3790876359" sldId="309"/>
            <ac:spMk id="3" creationId="{107CD160-AA6C-729A-F442-9F615C2B7AEE}"/>
          </ac:spMkLst>
        </pc:spChg>
        <pc:spChg chg="add mod ord">
          <ac:chgData name="Scott Corio" userId="dbe1492c70b6d8a8" providerId="LiveId" clId="{6C1488A8-0B95-4A93-869A-D10FE8574BE4}" dt="2025-04-07T19:59:45.484" v="5753" actId="20577"/>
          <ac:spMkLst>
            <pc:docMk/>
            <pc:sldMk cId="3790876359" sldId="309"/>
            <ac:spMk id="4" creationId="{943F2CD3-D695-8A52-7861-9792A4613509}"/>
          </ac:spMkLst>
        </pc:spChg>
      </pc:sldChg>
      <pc:sldChg chg="addSp modSp new mod">
        <pc:chgData name="Scott Corio" userId="dbe1492c70b6d8a8" providerId="LiveId" clId="{6C1488A8-0B95-4A93-869A-D10FE8574BE4}" dt="2025-04-07T19:19:31.136" v="4590" actId="1076"/>
        <pc:sldMkLst>
          <pc:docMk/>
          <pc:sldMk cId="2627569258" sldId="310"/>
        </pc:sldMkLst>
        <pc:spChg chg="mod">
          <ac:chgData name="Scott Corio" userId="dbe1492c70b6d8a8" providerId="LiveId" clId="{6C1488A8-0B95-4A93-869A-D10FE8574BE4}" dt="2025-04-07T18:48:51.294" v="4582" actId="20577"/>
          <ac:spMkLst>
            <pc:docMk/>
            <pc:sldMk cId="2627569258" sldId="310"/>
            <ac:spMk id="2" creationId="{DE79F285-D88B-2639-0157-2FAF6BDC748B}"/>
          </ac:spMkLst>
        </pc:spChg>
        <pc:picChg chg="add mod">
          <ac:chgData name="Scott Corio" userId="dbe1492c70b6d8a8" providerId="LiveId" clId="{6C1488A8-0B95-4A93-869A-D10FE8574BE4}" dt="2025-04-07T19:19:31.136" v="4590" actId="1076"/>
          <ac:picMkLst>
            <pc:docMk/>
            <pc:sldMk cId="2627569258" sldId="310"/>
            <ac:picMk id="4" creationId="{0219D7CD-498F-0B06-4B6B-019E53CC20F6}"/>
          </ac:picMkLst>
        </pc:picChg>
      </pc:sldChg>
      <pc:sldChg chg="addSp modSp new mod">
        <pc:chgData name="Scott Corio" userId="dbe1492c70b6d8a8" providerId="LiveId" clId="{6C1488A8-0B95-4A93-869A-D10FE8574BE4}" dt="2025-04-07T19:45:08.424" v="4675" actId="20577"/>
        <pc:sldMkLst>
          <pc:docMk/>
          <pc:sldMk cId="4073487425" sldId="311"/>
        </pc:sldMkLst>
        <pc:spChg chg="mod">
          <ac:chgData name="Scott Corio" userId="dbe1492c70b6d8a8" providerId="LiveId" clId="{6C1488A8-0B95-4A93-869A-D10FE8574BE4}" dt="2025-04-07T19:45:08.424" v="4675" actId="20577"/>
          <ac:spMkLst>
            <pc:docMk/>
            <pc:sldMk cId="4073487425" sldId="311"/>
            <ac:spMk id="2" creationId="{189434C4-E155-72AF-90EF-5A5617710F71}"/>
          </ac:spMkLst>
        </pc:spChg>
        <pc:picChg chg="add mod">
          <ac:chgData name="Scott Corio" userId="dbe1492c70b6d8a8" providerId="LiveId" clId="{6C1488A8-0B95-4A93-869A-D10FE8574BE4}" dt="2025-04-07T19:25:54.676" v="4610" actId="1076"/>
          <ac:picMkLst>
            <pc:docMk/>
            <pc:sldMk cId="4073487425" sldId="311"/>
            <ac:picMk id="4" creationId="{9BC72761-86C0-5469-7800-530A230479D0}"/>
          </ac:picMkLst>
        </pc:picChg>
      </pc:sldChg>
      <pc:sldChg chg="addSp modSp new mod">
        <pc:chgData name="Scott Corio" userId="dbe1492c70b6d8a8" providerId="LiveId" clId="{6C1488A8-0B95-4A93-869A-D10FE8574BE4}" dt="2025-04-07T19:39:47.700" v="4656" actId="1076"/>
        <pc:sldMkLst>
          <pc:docMk/>
          <pc:sldMk cId="1516853509" sldId="312"/>
        </pc:sldMkLst>
        <pc:spChg chg="mod">
          <ac:chgData name="Scott Corio" userId="dbe1492c70b6d8a8" providerId="LiveId" clId="{6C1488A8-0B95-4A93-869A-D10FE8574BE4}" dt="2025-04-07T19:27:46.825" v="4647" actId="20577"/>
          <ac:spMkLst>
            <pc:docMk/>
            <pc:sldMk cId="1516853509" sldId="312"/>
            <ac:spMk id="2" creationId="{F5305575-F519-46D4-BDEB-A56296CD7AB5}"/>
          </ac:spMkLst>
        </pc:spChg>
        <pc:picChg chg="add mod">
          <ac:chgData name="Scott Corio" userId="dbe1492c70b6d8a8" providerId="LiveId" clId="{6C1488A8-0B95-4A93-869A-D10FE8574BE4}" dt="2025-04-07T19:39:47.700" v="4656" actId="1076"/>
          <ac:picMkLst>
            <pc:docMk/>
            <pc:sldMk cId="1516853509" sldId="312"/>
            <ac:picMk id="4" creationId="{395A1A77-66B9-CDFA-5F75-9358339F1C2C}"/>
          </ac:picMkLst>
        </pc:picChg>
      </pc:sldChg>
      <pc:sldChg chg="addSp delSp modSp new mod modClrScheme chgLayout">
        <pc:chgData name="Scott Corio" userId="dbe1492c70b6d8a8" providerId="LiveId" clId="{6C1488A8-0B95-4A93-869A-D10FE8574BE4}" dt="2025-04-07T19:52:59.662" v="4800" actId="20577"/>
        <pc:sldMkLst>
          <pc:docMk/>
          <pc:sldMk cId="2824859928" sldId="313"/>
        </pc:sldMkLst>
        <pc:spChg chg="add mod ord">
          <ac:chgData name="Scott Corio" userId="dbe1492c70b6d8a8" providerId="LiveId" clId="{6C1488A8-0B95-4A93-869A-D10FE8574BE4}" dt="2025-04-07T19:52:30.013" v="4710" actId="20577"/>
          <ac:spMkLst>
            <pc:docMk/>
            <pc:sldMk cId="2824859928" sldId="313"/>
            <ac:spMk id="3" creationId="{DBBC37FB-B598-63EA-2294-829ADBF1BE1C}"/>
          </ac:spMkLst>
        </pc:spChg>
        <pc:spChg chg="add mod ord">
          <ac:chgData name="Scott Corio" userId="dbe1492c70b6d8a8" providerId="LiveId" clId="{6C1488A8-0B95-4A93-869A-D10FE8574BE4}" dt="2025-04-07T19:52:59.662" v="4800" actId="20577"/>
          <ac:spMkLst>
            <pc:docMk/>
            <pc:sldMk cId="2824859928" sldId="313"/>
            <ac:spMk id="4" creationId="{32B31BDD-4C81-12F9-706C-B2A08CAE064A}"/>
          </ac:spMkLst>
        </pc:spChg>
      </pc:sldChg>
      <pc:sldChg chg="modSp add mod">
        <pc:chgData name="Scott Corio" userId="dbe1492c70b6d8a8" providerId="LiveId" clId="{6C1488A8-0B95-4A93-869A-D10FE8574BE4}" dt="2025-04-07T19:54:10.135" v="4812" actId="20577"/>
        <pc:sldMkLst>
          <pc:docMk/>
          <pc:sldMk cId="3914680382" sldId="314"/>
        </pc:sldMkLst>
        <pc:spChg chg="mod">
          <ac:chgData name="Scott Corio" userId="dbe1492c70b6d8a8" providerId="LiveId" clId="{6C1488A8-0B95-4A93-869A-D10FE8574BE4}" dt="2025-04-07T19:54:10.135" v="4812" actId="20577"/>
          <ac:spMkLst>
            <pc:docMk/>
            <pc:sldMk cId="3914680382" sldId="314"/>
            <ac:spMk id="13" creationId="{9FCBA575-FA91-6E62-6B73-07B641765C17}"/>
          </ac:spMkLst>
        </pc:spChg>
      </pc:sldChg>
      <pc:sldChg chg="modSp add mod">
        <pc:chgData name="Scott Corio" userId="dbe1492c70b6d8a8" providerId="LiveId" clId="{6C1488A8-0B95-4A93-869A-D10FE8574BE4}" dt="2025-04-07T19:55:29.377" v="4882" actId="20577"/>
        <pc:sldMkLst>
          <pc:docMk/>
          <pc:sldMk cId="1871958383" sldId="315"/>
        </pc:sldMkLst>
        <pc:spChg chg="mod">
          <ac:chgData name="Scott Corio" userId="dbe1492c70b6d8a8" providerId="LiveId" clId="{6C1488A8-0B95-4A93-869A-D10FE8574BE4}" dt="2025-04-07T19:55:29.377" v="4882" actId="20577"/>
          <ac:spMkLst>
            <pc:docMk/>
            <pc:sldMk cId="1871958383" sldId="315"/>
            <ac:spMk id="3" creationId="{485ACF26-009B-A535-8A11-769DFCB9471C}"/>
          </ac:spMkLst>
        </pc:spChg>
      </pc:sldChg>
      <pc:sldChg chg="modSp new mod">
        <pc:chgData name="Scott Corio" userId="dbe1492c70b6d8a8" providerId="LiveId" clId="{6C1488A8-0B95-4A93-869A-D10FE8574BE4}" dt="2025-04-07T19:58:34.796" v="5569" actId="20577"/>
        <pc:sldMkLst>
          <pc:docMk/>
          <pc:sldMk cId="4057406240" sldId="316"/>
        </pc:sldMkLst>
        <pc:spChg chg="mod">
          <ac:chgData name="Scott Corio" userId="dbe1492c70b6d8a8" providerId="LiveId" clId="{6C1488A8-0B95-4A93-869A-D10FE8574BE4}" dt="2025-04-07T19:57:48.491" v="5391" actId="20577"/>
          <ac:spMkLst>
            <pc:docMk/>
            <pc:sldMk cId="4057406240" sldId="316"/>
            <ac:spMk id="2" creationId="{758169D8-6F55-C1B3-7BC3-6577E5C40007}"/>
          </ac:spMkLst>
        </pc:spChg>
        <pc:spChg chg="mod">
          <ac:chgData name="Scott Corio" userId="dbe1492c70b6d8a8" providerId="LiveId" clId="{6C1488A8-0B95-4A93-869A-D10FE8574BE4}" dt="2025-04-07T19:58:34.796" v="5569" actId="20577"/>
          <ac:spMkLst>
            <pc:docMk/>
            <pc:sldMk cId="4057406240" sldId="316"/>
            <ac:spMk id="3" creationId="{FAAF28A8-1DDA-C426-D9C1-B53AB0E5B832}"/>
          </ac:spMkLst>
        </pc:spChg>
      </pc:sldChg>
      <pc:sldChg chg="addSp delSp modSp new mod modClrScheme chgLayout">
        <pc:chgData name="Scott Corio" userId="dbe1492c70b6d8a8" providerId="LiveId" clId="{6C1488A8-0B95-4A93-869A-D10FE8574BE4}" dt="2025-04-07T20:03:04.847" v="5836" actId="20577"/>
        <pc:sldMkLst>
          <pc:docMk/>
          <pc:sldMk cId="3588131443" sldId="317"/>
        </pc:sldMkLst>
        <pc:spChg chg="add mod ord">
          <ac:chgData name="Scott Corio" userId="dbe1492c70b6d8a8" providerId="LiveId" clId="{6C1488A8-0B95-4A93-869A-D10FE8574BE4}" dt="2025-04-07T20:00:14.366" v="5769" actId="20577"/>
          <ac:spMkLst>
            <pc:docMk/>
            <pc:sldMk cId="3588131443" sldId="317"/>
            <ac:spMk id="4" creationId="{802FBA34-A3C3-F6D5-5F20-65406D2B541F}"/>
          </ac:spMkLst>
        </pc:spChg>
        <pc:spChg chg="add mod ord">
          <ac:chgData name="Scott Corio" userId="dbe1492c70b6d8a8" providerId="LiveId" clId="{6C1488A8-0B95-4A93-869A-D10FE8574BE4}" dt="2025-04-07T20:03:04.847" v="5836" actId="20577"/>
          <ac:spMkLst>
            <pc:docMk/>
            <pc:sldMk cId="3588131443" sldId="317"/>
            <ac:spMk id="5" creationId="{156B6527-E1EF-2382-E078-E95A579A1993}"/>
          </ac:spMkLst>
        </pc:spChg>
      </pc:sldChg>
      <pc:sldChg chg="modSp new mod">
        <pc:chgData name="Scott Corio" userId="dbe1492c70b6d8a8" providerId="LiveId" clId="{6C1488A8-0B95-4A93-869A-D10FE8574BE4}" dt="2025-04-07T20:18:01.344" v="6645" actId="20577"/>
        <pc:sldMkLst>
          <pc:docMk/>
          <pc:sldMk cId="1903590471" sldId="318"/>
        </pc:sldMkLst>
        <pc:spChg chg="mod">
          <ac:chgData name="Scott Corio" userId="dbe1492c70b6d8a8" providerId="LiveId" clId="{6C1488A8-0B95-4A93-869A-D10FE8574BE4}" dt="2025-04-07T20:06:55.211" v="6151" actId="20577"/>
          <ac:spMkLst>
            <pc:docMk/>
            <pc:sldMk cId="1903590471" sldId="318"/>
            <ac:spMk id="2" creationId="{0FB8573C-4DC0-D43A-ABBD-59B557AFA374}"/>
          </ac:spMkLst>
        </pc:spChg>
        <pc:spChg chg="mod">
          <ac:chgData name="Scott Corio" userId="dbe1492c70b6d8a8" providerId="LiveId" clId="{6C1488A8-0B95-4A93-869A-D10FE8574BE4}" dt="2025-04-07T20:18:01.344" v="6645" actId="20577"/>
          <ac:spMkLst>
            <pc:docMk/>
            <pc:sldMk cId="1903590471" sldId="318"/>
            <ac:spMk id="3" creationId="{02CDB797-2E0E-776D-9376-3DB3D01AD88B}"/>
          </ac:spMkLst>
        </pc:spChg>
      </pc:sldChg>
      <pc:sldChg chg="addSp modSp new mod modClrScheme chgLayout">
        <pc:chgData name="Scott Corio" userId="dbe1492c70b6d8a8" providerId="LiveId" clId="{6C1488A8-0B95-4A93-869A-D10FE8574BE4}" dt="2025-04-07T20:31:18.489" v="8457"/>
        <pc:sldMkLst>
          <pc:docMk/>
          <pc:sldMk cId="1618289476" sldId="319"/>
        </pc:sldMkLst>
        <pc:spChg chg="add mod">
          <ac:chgData name="Scott Corio" userId="dbe1492c70b6d8a8" providerId="LiveId" clId="{6C1488A8-0B95-4A93-869A-D10FE8574BE4}" dt="2025-04-07T20:05:07.850" v="5974" actId="20577"/>
          <ac:spMkLst>
            <pc:docMk/>
            <pc:sldMk cId="1618289476" sldId="319"/>
            <ac:spMk id="2" creationId="{13308B08-12F9-8D2F-0727-36DE89688AAC}"/>
          </ac:spMkLst>
        </pc:spChg>
        <pc:spChg chg="add mod">
          <ac:chgData name="Scott Corio" userId="dbe1492c70b6d8a8" providerId="LiveId" clId="{6C1488A8-0B95-4A93-869A-D10FE8574BE4}" dt="2025-04-07T20:31:18.489" v="8457"/>
          <ac:spMkLst>
            <pc:docMk/>
            <pc:sldMk cId="1618289476" sldId="319"/>
            <ac:spMk id="3" creationId="{97788E0A-26C7-47E5-C19D-29D227E9EC86}"/>
          </ac:spMkLst>
        </pc:spChg>
      </pc:sldChg>
      <pc:sldChg chg="modSp new mod">
        <pc:chgData name="Scott Corio" userId="dbe1492c70b6d8a8" providerId="LiveId" clId="{6C1488A8-0B95-4A93-869A-D10FE8574BE4}" dt="2025-04-07T20:21:28.543" v="7326" actId="20577"/>
        <pc:sldMkLst>
          <pc:docMk/>
          <pc:sldMk cId="1729424059" sldId="320"/>
        </pc:sldMkLst>
        <pc:spChg chg="mod">
          <ac:chgData name="Scott Corio" userId="dbe1492c70b6d8a8" providerId="LiveId" clId="{6C1488A8-0B95-4A93-869A-D10FE8574BE4}" dt="2025-04-07T20:18:37.603" v="6673" actId="20577"/>
          <ac:spMkLst>
            <pc:docMk/>
            <pc:sldMk cId="1729424059" sldId="320"/>
            <ac:spMk id="2" creationId="{B67E772C-9779-F501-C670-AC5BE6EF34F0}"/>
          </ac:spMkLst>
        </pc:spChg>
        <pc:spChg chg="mod">
          <ac:chgData name="Scott Corio" userId="dbe1492c70b6d8a8" providerId="LiveId" clId="{6C1488A8-0B95-4A93-869A-D10FE8574BE4}" dt="2025-04-07T20:21:28.543" v="7326" actId="20577"/>
          <ac:spMkLst>
            <pc:docMk/>
            <pc:sldMk cId="1729424059" sldId="320"/>
            <ac:spMk id="3" creationId="{87C75205-8E23-EE79-D5CD-12A6245333DE}"/>
          </ac:spMkLst>
        </pc:spChg>
      </pc:sldChg>
      <pc:sldChg chg="modSp new mod">
        <pc:chgData name="Scott Corio" userId="dbe1492c70b6d8a8" providerId="LiveId" clId="{6C1488A8-0B95-4A93-869A-D10FE8574BE4}" dt="2025-04-07T20:28:07.171" v="8028" actId="20577"/>
        <pc:sldMkLst>
          <pc:docMk/>
          <pc:sldMk cId="74926924" sldId="321"/>
        </pc:sldMkLst>
        <pc:spChg chg="mod">
          <ac:chgData name="Scott Corio" userId="dbe1492c70b6d8a8" providerId="LiveId" clId="{6C1488A8-0B95-4A93-869A-D10FE8574BE4}" dt="2025-04-07T20:22:06.091" v="7341" actId="20577"/>
          <ac:spMkLst>
            <pc:docMk/>
            <pc:sldMk cId="74926924" sldId="321"/>
            <ac:spMk id="2" creationId="{DF3B3D0B-BF3D-52C5-EC68-87C9E3C23BB9}"/>
          </ac:spMkLst>
        </pc:spChg>
        <pc:spChg chg="mod">
          <ac:chgData name="Scott Corio" userId="dbe1492c70b6d8a8" providerId="LiveId" clId="{6C1488A8-0B95-4A93-869A-D10FE8574BE4}" dt="2025-04-07T20:28:07.171" v="8028" actId="20577"/>
          <ac:spMkLst>
            <pc:docMk/>
            <pc:sldMk cId="74926924" sldId="321"/>
            <ac:spMk id="3" creationId="{BE5AEFE0-9FBF-2290-AA9F-1B02D5389690}"/>
          </ac:spMkLst>
        </pc:spChg>
      </pc:sldChg>
      <pc:sldChg chg="addSp delSp modSp new mod modClrScheme chgLayout">
        <pc:chgData name="Scott Corio" userId="dbe1492c70b6d8a8" providerId="LiveId" clId="{6C1488A8-0B95-4A93-869A-D10FE8574BE4}" dt="2025-04-07T20:28:51.016" v="8094" actId="20577"/>
        <pc:sldMkLst>
          <pc:docMk/>
          <pc:sldMk cId="2033989082" sldId="322"/>
        </pc:sldMkLst>
        <pc:spChg chg="add mod ord">
          <ac:chgData name="Scott Corio" userId="dbe1492c70b6d8a8" providerId="LiveId" clId="{6C1488A8-0B95-4A93-869A-D10FE8574BE4}" dt="2025-04-07T20:28:51.016" v="8094" actId="20577"/>
          <ac:spMkLst>
            <pc:docMk/>
            <pc:sldMk cId="2033989082" sldId="322"/>
            <ac:spMk id="4" creationId="{902A44A3-67E3-8117-E5C1-DCE1D74C1BBB}"/>
          </ac:spMkLst>
        </pc:spChg>
        <pc:spChg chg="add mod ord">
          <ac:chgData name="Scott Corio" userId="dbe1492c70b6d8a8" providerId="LiveId" clId="{6C1488A8-0B95-4A93-869A-D10FE8574BE4}" dt="2025-04-07T20:28:33.628" v="8030" actId="700"/>
          <ac:spMkLst>
            <pc:docMk/>
            <pc:sldMk cId="2033989082" sldId="322"/>
            <ac:spMk id="5" creationId="{5A2543A8-7880-50FA-F158-B3910D93ADF9}"/>
          </ac:spMkLst>
        </pc:spChg>
      </pc:sldChg>
      <pc:sldChg chg="modSp new mod">
        <pc:chgData name="Scott Corio" userId="dbe1492c70b6d8a8" providerId="LiveId" clId="{6C1488A8-0B95-4A93-869A-D10FE8574BE4}" dt="2025-04-07T20:35:10.904" v="8797" actId="20577"/>
        <pc:sldMkLst>
          <pc:docMk/>
          <pc:sldMk cId="2663491286" sldId="323"/>
        </pc:sldMkLst>
        <pc:spChg chg="mod">
          <ac:chgData name="Scott Corio" userId="dbe1492c70b6d8a8" providerId="LiveId" clId="{6C1488A8-0B95-4A93-869A-D10FE8574BE4}" dt="2025-04-07T20:29:00.913" v="8114" actId="20577"/>
          <ac:spMkLst>
            <pc:docMk/>
            <pc:sldMk cId="2663491286" sldId="323"/>
            <ac:spMk id="2" creationId="{033D869C-8C5C-05C6-2952-09B2AC5C7BF2}"/>
          </ac:spMkLst>
        </pc:spChg>
        <pc:spChg chg="mod">
          <ac:chgData name="Scott Corio" userId="dbe1492c70b6d8a8" providerId="LiveId" clId="{6C1488A8-0B95-4A93-869A-D10FE8574BE4}" dt="2025-04-07T20:35:10.904" v="8797" actId="20577"/>
          <ac:spMkLst>
            <pc:docMk/>
            <pc:sldMk cId="2663491286" sldId="323"/>
            <ac:spMk id="3" creationId="{0EF99CD8-D31A-ED12-2EA0-B71F4DE1E3B5}"/>
          </ac:spMkLst>
        </pc:spChg>
      </pc:sldChg>
      <pc:sldChg chg="addSp delSp modSp new mod modClrScheme chgLayout">
        <pc:chgData name="Scott Corio" userId="dbe1492c70b6d8a8" providerId="LiveId" clId="{6C1488A8-0B95-4A93-869A-D10FE8574BE4}" dt="2025-04-07T20:38:31.391" v="9428" actId="20577"/>
        <pc:sldMkLst>
          <pc:docMk/>
          <pc:sldMk cId="1920671818" sldId="324"/>
        </pc:sldMkLst>
        <pc:spChg chg="add mod ord">
          <ac:chgData name="Scott Corio" userId="dbe1492c70b6d8a8" providerId="LiveId" clId="{6C1488A8-0B95-4A93-869A-D10FE8574BE4}" dt="2025-04-07T20:35:36.175" v="8813" actId="20577"/>
          <ac:spMkLst>
            <pc:docMk/>
            <pc:sldMk cId="1920671818" sldId="324"/>
            <ac:spMk id="4" creationId="{EF55931F-8F92-55AF-658F-8B4CAEDEC75F}"/>
          </ac:spMkLst>
        </pc:spChg>
        <pc:spChg chg="add mod ord">
          <ac:chgData name="Scott Corio" userId="dbe1492c70b6d8a8" providerId="LiveId" clId="{6C1488A8-0B95-4A93-869A-D10FE8574BE4}" dt="2025-04-07T20:35:40.500" v="8829" actId="20577"/>
          <ac:spMkLst>
            <pc:docMk/>
            <pc:sldMk cId="1920671818" sldId="324"/>
            <ac:spMk id="5" creationId="{14921882-FE88-2323-6E81-FDBD1B8603FB}"/>
          </ac:spMkLst>
        </pc:spChg>
        <pc:spChg chg="add mod ord">
          <ac:chgData name="Scott Corio" userId="dbe1492c70b6d8a8" providerId="LiveId" clId="{6C1488A8-0B95-4A93-869A-D10FE8574BE4}" dt="2025-04-07T20:38:31.391" v="9428" actId="20577"/>
          <ac:spMkLst>
            <pc:docMk/>
            <pc:sldMk cId="1920671818" sldId="324"/>
            <ac:spMk id="6" creationId="{7E8643B4-EE7E-8FAE-7270-C658FEEC93CE}"/>
          </ac:spMkLst>
        </pc:spChg>
        <pc:spChg chg="add mod ord">
          <ac:chgData name="Scott Corio" userId="dbe1492c70b6d8a8" providerId="LiveId" clId="{6C1488A8-0B95-4A93-869A-D10FE8574BE4}" dt="2025-04-07T20:35:47.359" v="8845" actId="20577"/>
          <ac:spMkLst>
            <pc:docMk/>
            <pc:sldMk cId="1920671818" sldId="324"/>
            <ac:spMk id="7" creationId="{F7686BAC-8A15-0F22-1A2F-333331E162B0}"/>
          </ac:spMkLst>
        </pc:spChg>
        <pc:spChg chg="add mod ord">
          <ac:chgData name="Scott Corio" userId="dbe1492c70b6d8a8" providerId="LiveId" clId="{6C1488A8-0B95-4A93-869A-D10FE8574BE4}" dt="2025-04-07T20:38:23.505" v="9396" actId="27636"/>
          <ac:spMkLst>
            <pc:docMk/>
            <pc:sldMk cId="1920671818" sldId="324"/>
            <ac:spMk id="8" creationId="{41D520F1-865F-CEAF-7510-B2145F9F8705}"/>
          </ac:spMkLst>
        </pc:spChg>
      </pc:sldChg>
      <pc:sldChg chg="addSp delSp modSp new mod modClrScheme chgLayout">
        <pc:chgData name="Scott Corio" userId="dbe1492c70b6d8a8" providerId="LiveId" clId="{6C1488A8-0B95-4A93-869A-D10FE8574BE4}" dt="2025-04-29T14:55:24.632" v="10363" actId="15"/>
        <pc:sldMkLst>
          <pc:docMk/>
          <pc:sldMk cId="470550074" sldId="325"/>
        </pc:sldMkLst>
        <pc:spChg chg="add mod ord">
          <ac:chgData name="Scott Corio" userId="dbe1492c70b6d8a8" providerId="LiveId" clId="{6C1488A8-0B95-4A93-869A-D10FE8574BE4}" dt="2025-04-07T20:40:24.445" v="9446" actId="20577"/>
          <ac:spMkLst>
            <pc:docMk/>
            <pc:sldMk cId="470550074" sldId="325"/>
            <ac:spMk id="4" creationId="{EA5ADD4E-66AF-6185-D306-1B0B8A3C1E09}"/>
          </ac:spMkLst>
        </pc:spChg>
        <pc:spChg chg="add mod ord">
          <ac:chgData name="Scott Corio" userId="dbe1492c70b6d8a8" providerId="LiveId" clId="{6C1488A8-0B95-4A93-869A-D10FE8574BE4}" dt="2025-04-29T14:55:24.632" v="10363" actId="15"/>
          <ac:spMkLst>
            <pc:docMk/>
            <pc:sldMk cId="470550074" sldId="325"/>
            <ac:spMk id="5" creationId="{237A9348-EA84-C441-E138-83453FD47094}"/>
          </ac:spMkLst>
        </pc:spChg>
      </pc:sldChg>
      <pc:sldChg chg="modSp new mod">
        <pc:chgData name="Scott Corio" userId="dbe1492c70b6d8a8" providerId="LiveId" clId="{6C1488A8-0B95-4A93-869A-D10FE8574BE4}" dt="2025-04-29T15:13:39.200" v="10961" actId="20577"/>
        <pc:sldMkLst>
          <pc:docMk/>
          <pc:sldMk cId="2634343815" sldId="326"/>
        </pc:sldMkLst>
        <pc:spChg chg="mod">
          <ac:chgData name="Scott Corio" userId="dbe1492c70b6d8a8" providerId="LiveId" clId="{6C1488A8-0B95-4A93-869A-D10FE8574BE4}" dt="2025-04-07T20:40:32.189" v="9469" actId="20577"/>
          <ac:spMkLst>
            <pc:docMk/>
            <pc:sldMk cId="2634343815" sldId="326"/>
            <ac:spMk id="2" creationId="{03ACE3EA-D91D-83DD-9E53-7AE6FB9D38A7}"/>
          </ac:spMkLst>
        </pc:spChg>
        <pc:spChg chg="mod">
          <ac:chgData name="Scott Corio" userId="dbe1492c70b6d8a8" providerId="LiveId" clId="{6C1488A8-0B95-4A93-869A-D10FE8574BE4}" dt="2025-04-29T15:13:39.200" v="10961" actId="20577"/>
          <ac:spMkLst>
            <pc:docMk/>
            <pc:sldMk cId="2634343815" sldId="326"/>
            <ac:spMk id="3" creationId="{1B4F07A0-3A50-CF94-7101-1A9B1B513AD0}"/>
          </ac:spMkLst>
        </pc:spChg>
      </pc:sldChg>
      <pc:sldChg chg="modSp new mod">
        <pc:chgData name="Scott Corio" userId="dbe1492c70b6d8a8" providerId="LiveId" clId="{6C1488A8-0B95-4A93-869A-D10FE8574BE4}" dt="2025-04-29T22:14:46.592" v="11273" actId="20577"/>
        <pc:sldMkLst>
          <pc:docMk/>
          <pc:sldMk cId="3872694586" sldId="327"/>
        </pc:sldMkLst>
        <pc:spChg chg="mod">
          <ac:chgData name="Scott Corio" userId="dbe1492c70b6d8a8" providerId="LiveId" clId="{6C1488A8-0B95-4A93-869A-D10FE8574BE4}" dt="2025-04-29T22:12:56.732" v="10972" actId="20577"/>
          <ac:spMkLst>
            <pc:docMk/>
            <pc:sldMk cId="3872694586" sldId="327"/>
            <ac:spMk id="2" creationId="{582B440C-3AC5-07D7-865C-90962AA5ADD2}"/>
          </ac:spMkLst>
        </pc:spChg>
        <pc:spChg chg="mod">
          <ac:chgData name="Scott Corio" userId="dbe1492c70b6d8a8" providerId="LiveId" clId="{6C1488A8-0B95-4A93-869A-D10FE8574BE4}" dt="2025-04-29T22:14:46.592" v="11273" actId="20577"/>
          <ac:spMkLst>
            <pc:docMk/>
            <pc:sldMk cId="3872694586" sldId="327"/>
            <ac:spMk id="3" creationId="{036E8577-D312-7883-98E0-4BBCB07D1758}"/>
          </ac:spMkLst>
        </pc:spChg>
      </pc:sldChg>
      <pc:sldChg chg="modSp new mod">
        <pc:chgData name="Scott Corio" userId="dbe1492c70b6d8a8" providerId="LiveId" clId="{6C1488A8-0B95-4A93-869A-D10FE8574BE4}" dt="2025-04-29T22:16:26.904" v="11611" actId="20577"/>
        <pc:sldMkLst>
          <pc:docMk/>
          <pc:sldMk cId="3483954638" sldId="328"/>
        </pc:sldMkLst>
        <pc:spChg chg="mod">
          <ac:chgData name="Scott Corio" userId="dbe1492c70b6d8a8" providerId="LiveId" clId="{6C1488A8-0B95-4A93-869A-D10FE8574BE4}" dt="2025-04-29T22:14:57.880" v="11279" actId="20577"/>
          <ac:spMkLst>
            <pc:docMk/>
            <pc:sldMk cId="3483954638" sldId="328"/>
            <ac:spMk id="2" creationId="{CE9BB5AF-A9A2-B172-EEE4-309187F782D9}"/>
          </ac:spMkLst>
        </pc:spChg>
        <pc:spChg chg="mod">
          <ac:chgData name="Scott Corio" userId="dbe1492c70b6d8a8" providerId="LiveId" clId="{6C1488A8-0B95-4A93-869A-D10FE8574BE4}" dt="2025-04-29T22:16:26.904" v="11611" actId="20577"/>
          <ac:spMkLst>
            <pc:docMk/>
            <pc:sldMk cId="3483954638" sldId="328"/>
            <ac:spMk id="3" creationId="{5FF47D09-77D9-2300-7D67-15DD51F11A6D}"/>
          </ac:spMkLst>
        </pc:spChg>
      </pc:sldChg>
    </pc:docChg>
  </pc:docChgLst>
</pc:chgInfo>
</file>

<file path=ppt/comments/modernComment_10E_DAD93185.xml><?xml version="1.0" encoding="utf-8"?>
<p188:cmLst xmlns:a="http://schemas.openxmlformats.org/drawingml/2006/main" xmlns:r="http://schemas.openxmlformats.org/officeDocument/2006/relationships" xmlns:p188="http://schemas.microsoft.com/office/powerpoint/2018/8/main">
  <p188:cm id="{4DD8DBED-7DF2-4D3E-AAC5-DBB550F52884}" authorId="{84C4D76C-7E2B-B878-8F66-B83A60B2F0CD}" created="2025-04-14T13:09:15.608">
    <ac:txMkLst xmlns:ac="http://schemas.microsoft.com/office/drawing/2013/main/command">
      <pc:docMk xmlns:pc="http://schemas.microsoft.com/office/powerpoint/2013/main/command"/>
      <pc:sldMk xmlns:pc="http://schemas.microsoft.com/office/powerpoint/2013/main/command" cId="3671667077" sldId="270"/>
      <ac:spMk id="3" creationId="{8747DAE0-6516-AA01-FE92-0F1ED6106434}"/>
      <ac:txMk cp="277" len="143">
        <ac:context len="522" hash="1163698026"/>
      </ac:txMk>
    </ac:txMkLst>
    <p188:pos x="10373139" y="2259143"/>
    <p188:replyLst>
      <p188:reply id="{0C0B0FA3-B448-4D12-ADB5-42C2B038EFEC}" authorId="{05ACFFAC-FD78-DCFC-68EE-26D648E208CB}" created="2025-04-14T13:37:19.927">
        <p188:txBody>
          <a:bodyPr/>
          <a:lstStyle/>
          <a:p>
            <a:r>
              <a:rPr lang="en-US"/>
              <a:t>Good callout</a:t>
            </a:r>
          </a:p>
        </p188:txBody>
      </p188:reply>
    </p188:replyLst>
    <p188:txBody>
      <a:bodyPr/>
      <a:lstStyle/>
      <a:p>
        <a:r>
          <a:rPr lang="en-GB"/>
          <a:t>Should we combine these? 
I.e If deploying policies to Tenant or Management group scopes, Utilize Dev/test environments firs. Hint: What-If can save you here.</a:t>
        </a:r>
      </a:p>
    </p188:txBody>
    <p188:extLst>
      <p:ext xmlns:p="http://schemas.openxmlformats.org/presentationml/2006/main" uri="{57CB4572-C831-44C2-8A1C-0ADB6CCDFE69}">
        <p223:reactions xmlns:p223="http://schemas.microsoft.com/office/powerpoint/2022/03/main">
          <p223:rxn type="👍">
            <p223:instance time="2025-04-14T13:37:14.588" authorId="{05ACFFAC-FD78-DCFC-68EE-26D648E208CB}"/>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9856E1-4B94-4CA8-BA07-8610FB59C511}" type="doc">
      <dgm:prSet loTypeId="urn:microsoft.com/office/officeart/2005/8/layout/lProcess2" loCatId="relationship" qsTypeId="urn:microsoft.com/office/officeart/2005/8/quickstyle/simple1" qsCatId="simple" csTypeId="urn:microsoft.com/office/officeart/2005/8/colors/colorful3" csCatId="colorful" phldr="1"/>
      <dgm:spPr/>
      <dgm:t>
        <a:bodyPr/>
        <a:lstStyle/>
        <a:p>
          <a:endParaRPr lang="en-US"/>
        </a:p>
      </dgm:t>
    </dgm:pt>
    <dgm:pt modelId="{E0598140-C042-442E-B72C-53BAD519EDAD}">
      <dgm:prSet phldrT="[Text]"/>
      <dgm:spPr>
        <a:solidFill>
          <a:schemeClr val="accent3">
            <a:tint val="40000"/>
            <a:hueOff val="0"/>
            <a:satOff val="0"/>
            <a:lumOff val="0"/>
            <a:alpha val="65000"/>
          </a:schemeClr>
        </a:solidFill>
      </dgm:spPr>
      <dgm:t>
        <a:bodyPr/>
        <a:lstStyle/>
        <a:p>
          <a:r>
            <a:rPr lang="en-US"/>
            <a:t>Single Deployment Project</a:t>
          </a:r>
        </a:p>
      </dgm:t>
    </dgm:pt>
    <dgm:pt modelId="{6D18041D-4AD8-46CD-AF85-231379A61148}" type="parTrans" cxnId="{BE372B90-27BF-48A2-868C-9230F3CAAC83}">
      <dgm:prSet/>
      <dgm:spPr/>
      <dgm:t>
        <a:bodyPr/>
        <a:lstStyle/>
        <a:p>
          <a:endParaRPr lang="en-US"/>
        </a:p>
      </dgm:t>
    </dgm:pt>
    <dgm:pt modelId="{079A3AC9-A176-474A-9969-C1BD392D83F3}" type="sibTrans" cxnId="{BE372B90-27BF-48A2-868C-9230F3CAAC83}">
      <dgm:prSet/>
      <dgm:spPr/>
      <dgm:t>
        <a:bodyPr/>
        <a:lstStyle/>
        <a:p>
          <a:endParaRPr lang="en-US"/>
        </a:p>
      </dgm:t>
    </dgm:pt>
    <dgm:pt modelId="{C3ACEDE1-3F31-4FC2-B23C-EBF97930B74C}">
      <dgm:prSet phldrT="[Text]"/>
      <dgm:spPr/>
      <dgm:t>
        <a:bodyPr/>
        <a:lstStyle/>
        <a:p>
          <a:r>
            <a:rPr lang="en-US"/>
            <a:t>Less Management Overhead</a:t>
          </a:r>
        </a:p>
      </dgm:t>
    </dgm:pt>
    <dgm:pt modelId="{3AACD8BA-33FD-4C95-A326-918A53716F43}" type="parTrans" cxnId="{CD299145-C097-4297-A9CF-7BB72FBEEE87}">
      <dgm:prSet/>
      <dgm:spPr/>
      <dgm:t>
        <a:bodyPr/>
        <a:lstStyle/>
        <a:p>
          <a:endParaRPr lang="en-US"/>
        </a:p>
      </dgm:t>
    </dgm:pt>
    <dgm:pt modelId="{02C51861-751B-4EBE-8ED6-4254120C4C56}" type="sibTrans" cxnId="{CD299145-C097-4297-A9CF-7BB72FBEEE87}">
      <dgm:prSet/>
      <dgm:spPr/>
      <dgm:t>
        <a:bodyPr/>
        <a:lstStyle/>
        <a:p>
          <a:endParaRPr lang="en-US"/>
        </a:p>
      </dgm:t>
    </dgm:pt>
    <dgm:pt modelId="{B404197D-2369-458F-8F12-86223142EFFE}">
      <dgm:prSet phldrT="[Text]"/>
      <dgm:spPr/>
      <dgm:t>
        <a:bodyPr/>
        <a:lstStyle/>
        <a:p>
          <a:r>
            <a:rPr lang="en-US" err="1"/>
            <a:t>Consildated</a:t>
          </a:r>
          <a:r>
            <a:rPr lang="en-US"/>
            <a:t> Approvals</a:t>
          </a:r>
        </a:p>
      </dgm:t>
    </dgm:pt>
    <dgm:pt modelId="{FC32B136-8C4C-4E06-A647-46FF90B131B2}" type="parTrans" cxnId="{D41A8173-ED3F-4B81-9A98-C9AD8B31786B}">
      <dgm:prSet/>
      <dgm:spPr/>
      <dgm:t>
        <a:bodyPr/>
        <a:lstStyle/>
        <a:p>
          <a:endParaRPr lang="en-US"/>
        </a:p>
      </dgm:t>
    </dgm:pt>
    <dgm:pt modelId="{3F7A3B41-9550-4526-BE23-C9B133127270}" type="sibTrans" cxnId="{D41A8173-ED3F-4B81-9A98-C9AD8B31786B}">
      <dgm:prSet/>
      <dgm:spPr/>
      <dgm:t>
        <a:bodyPr/>
        <a:lstStyle/>
        <a:p>
          <a:endParaRPr lang="en-US"/>
        </a:p>
      </dgm:t>
    </dgm:pt>
    <dgm:pt modelId="{C5BD0DE9-3976-40EC-95C0-C5CD9A0F046F}">
      <dgm:prSet phldrT="[Text]"/>
      <dgm:spPr>
        <a:solidFill>
          <a:schemeClr val="accent3">
            <a:tint val="40000"/>
            <a:hueOff val="0"/>
            <a:satOff val="0"/>
            <a:lumOff val="0"/>
            <a:alpha val="65000"/>
          </a:schemeClr>
        </a:solidFill>
      </dgm:spPr>
      <dgm:t>
        <a:bodyPr/>
        <a:lstStyle/>
        <a:p>
          <a:r>
            <a:rPr lang="en-US"/>
            <a:t>Single Production Project, Separate Development Projects</a:t>
          </a:r>
        </a:p>
      </dgm:t>
    </dgm:pt>
    <dgm:pt modelId="{4939CAC4-C383-49D3-837F-E00693AE3328}" type="parTrans" cxnId="{54F6B5DA-5C16-40E5-8AAA-6CCEE43339F0}">
      <dgm:prSet/>
      <dgm:spPr/>
      <dgm:t>
        <a:bodyPr/>
        <a:lstStyle/>
        <a:p>
          <a:endParaRPr lang="en-US"/>
        </a:p>
      </dgm:t>
    </dgm:pt>
    <dgm:pt modelId="{36ACB049-A2B9-476A-BD9F-8F721D7CFA25}" type="sibTrans" cxnId="{54F6B5DA-5C16-40E5-8AAA-6CCEE43339F0}">
      <dgm:prSet/>
      <dgm:spPr/>
      <dgm:t>
        <a:bodyPr/>
        <a:lstStyle/>
        <a:p>
          <a:endParaRPr lang="en-US"/>
        </a:p>
      </dgm:t>
    </dgm:pt>
    <dgm:pt modelId="{541584FB-0B6E-4D27-8F94-1D3C6AC28081}">
      <dgm:prSet phldrT="[Text]"/>
      <dgm:spPr/>
      <dgm:t>
        <a:bodyPr/>
        <a:lstStyle/>
        <a:p>
          <a:r>
            <a:rPr lang="en-US"/>
            <a:t>Need to trust/verify Development users</a:t>
          </a:r>
        </a:p>
      </dgm:t>
    </dgm:pt>
    <dgm:pt modelId="{7F6AAC0F-F421-410F-B393-DD1239C48CF4}" type="parTrans" cxnId="{879C2261-D771-4F78-8763-C2B1811DC31F}">
      <dgm:prSet/>
      <dgm:spPr/>
      <dgm:t>
        <a:bodyPr/>
        <a:lstStyle/>
        <a:p>
          <a:endParaRPr lang="en-US"/>
        </a:p>
      </dgm:t>
    </dgm:pt>
    <dgm:pt modelId="{8B436FBC-01AD-47F0-B0FB-54DDED4A42D2}" type="sibTrans" cxnId="{879C2261-D771-4F78-8763-C2B1811DC31F}">
      <dgm:prSet/>
      <dgm:spPr/>
      <dgm:t>
        <a:bodyPr/>
        <a:lstStyle/>
        <a:p>
          <a:endParaRPr lang="en-US"/>
        </a:p>
      </dgm:t>
    </dgm:pt>
    <dgm:pt modelId="{A3E688AE-E684-4E2C-A2B1-2A9165E6BAE6}">
      <dgm:prSet phldrT="[Text]"/>
      <dgm:spPr/>
      <dgm:t>
        <a:bodyPr/>
        <a:lstStyle/>
        <a:p>
          <a:r>
            <a:rPr lang="en-US"/>
            <a:t>Can maintain control over production, but give dev teams some control</a:t>
          </a:r>
        </a:p>
      </dgm:t>
    </dgm:pt>
    <dgm:pt modelId="{21574571-5752-407E-B03A-1EB30CD17310}" type="parTrans" cxnId="{13AF389D-90A1-4F5C-A6CD-B719BF0E1AE9}">
      <dgm:prSet/>
      <dgm:spPr/>
      <dgm:t>
        <a:bodyPr/>
        <a:lstStyle/>
        <a:p>
          <a:endParaRPr lang="en-US"/>
        </a:p>
      </dgm:t>
    </dgm:pt>
    <dgm:pt modelId="{53708FA2-8F36-4DF6-A7E9-E75783A7E222}" type="sibTrans" cxnId="{13AF389D-90A1-4F5C-A6CD-B719BF0E1AE9}">
      <dgm:prSet/>
      <dgm:spPr/>
      <dgm:t>
        <a:bodyPr/>
        <a:lstStyle/>
        <a:p>
          <a:endParaRPr lang="en-US"/>
        </a:p>
      </dgm:t>
    </dgm:pt>
    <dgm:pt modelId="{AE0B3C37-52B7-4764-B5B9-3B0832F37410}">
      <dgm:prSet phldrT="[Text]"/>
      <dgm:spPr>
        <a:solidFill>
          <a:schemeClr val="accent3">
            <a:tint val="40000"/>
            <a:hueOff val="0"/>
            <a:satOff val="0"/>
            <a:lumOff val="0"/>
            <a:alpha val="65000"/>
          </a:schemeClr>
        </a:solidFill>
      </dgm:spPr>
      <dgm:t>
        <a:bodyPr/>
        <a:lstStyle/>
        <a:p>
          <a:r>
            <a:rPr lang="en-US"/>
            <a:t>Separate Project by Application/Group</a:t>
          </a:r>
        </a:p>
      </dgm:t>
    </dgm:pt>
    <dgm:pt modelId="{8D1FA77A-696B-4559-8AF8-8EFCAB41D7A7}" type="parTrans" cxnId="{EB3EAE52-B786-4AAC-A7F0-F511E4996CC7}">
      <dgm:prSet/>
      <dgm:spPr/>
      <dgm:t>
        <a:bodyPr/>
        <a:lstStyle/>
        <a:p>
          <a:endParaRPr lang="en-US"/>
        </a:p>
      </dgm:t>
    </dgm:pt>
    <dgm:pt modelId="{5D4C9A36-0E97-4762-8F91-C55BEFA94E0F}" type="sibTrans" cxnId="{EB3EAE52-B786-4AAC-A7F0-F511E4996CC7}">
      <dgm:prSet/>
      <dgm:spPr/>
      <dgm:t>
        <a:bodyPr/>
        <a:lstStyle/>
        <a:p>
          <a:endParaRPr lang="en-US"/>
        </a:p>
      </dgm:t>
    </dgm:pt>
    <dgm:pt modelId="{EEF4F529-BA43-4051-B860-9C6CE5C4854E}">
      <dgm:prSet phldrT="[Text]"/>
      <dgm:spPr/>
      <dgm:t>
        <a:bodyPr/>
        <a:lstStyle/>
        <a:p>
          <a:r>
            <a:rPr lang="en-US"/>
            <a:t>Lots of Overhead</a:t>
          </a:r>
        </a:p>
      </dgm:t>
    </dgm:pt>
    <dgm:pt modelId="{99D60144-8918-4770-B243-E9511D324A0C}" type="parTrans" cxnId="{C5F34CB1-EC58-4C4D-B421-D6D598AE7BCF}">
      <dgm:prSet/>
      <dgm:spPr/>
      <dgm:t>
        <a:bodyPr/>
        <a:lstStyle/>
        <a:p>
          <a:endParaRPr lang="en-US"/>
        </a:p>
      </dgm:t>
    </dgm:pt>
    <dgm:pt modelId="{1AA8B4CC-A70F-46D8-B12C-D27810913315}" type="sibTrans" cxnId="{C5F34CB1-EC58-4C4D-B421-D6D598AE7BCF}">
      <dgm:prSet/>
      <dgm:spPr/>
      <dgm:t>
        <a:bodyPr/>
        <a:lstStyle/>
        <a:p>
          <a:endParaRPr lang="en-US"/>
        </a:p>
      </dgm:t>
    </dgm:pt>
    <dgm:pt modelId="{1BD9CF23-CE8F-4353-9BC7-0FADE44CA69C}">
      <dgm:prSet phldrT="[Text]"/>
      <dgm:spPr/>
      <dgm:t>
        <a:bodyPr/>
        <a:lstStyle/>
        <a:p>
          <a:r>
            <a:rPr lang="en-US"/>
            <a:t>Multiple service connections required, potentially overlapping each other</a:t>
          </a:r>
        </a:p>
      </dgm:t>
    </dgm:pt>
    <dgm:pt modelId="{56A855A8-021A-48F6-A47B-73AE27D62064}" type="parTrans" cxnId="{2C7CD9F8-0D16-4DFD-A883-06A6576AE928}">
      <dgm:prSet/>
      <dgm:spPr/>
      <dgm:t>
        <a:bodyPr/>
        <a:lstStyle/>
        <a:p>
          <a:endParaRPr lang="en-US"/>
        </a:p>
      </dgm:t>
    </dgm:pt>
    <dgm:pt modelId="{F93D9D56-FEB3-4B80-8220-B362BE133FD4}" type="sibTrans" cxnId="{2C7CD9F8-0D16-4DFD-A883-06A6576AE928}">
      <dgm:prSet/>
      <dgm:spPr/>
      <dgm:t>
        <a:bodyPr/>
        <a:lstStyle/>
        <a:p>
          <a:endParaRPr lang="en-US"/>
        </a:p>
      </dgm:t>
    </dgm:pt>
    <dgm:pt modelId="{3709B340-3E7A-44FE-ABD6-D75EF4DD1A6A}">
      <dgm:prSet phldrT="[Text]"/>
      <dgm:spPr/>
      <dgm:t>
        <a:bodyPr/>
        <a:lstStyle/>
        <a:p>
          <a:r>
            <a:rPr lang="en-US"/>
            <a:t>Can get Cluttered</a:t>
          </a:r>
        </a:p>
      </dgm:t>
    </dgm:pt>
    <dgm:pt modelId="{F29ED78C-7730-4FBC-9E97-04C1DAD5EC6F}" type="parTrans" cxnId="{77FB7729-50A5-4602-99D9-8840844F8057}">
      <dgm:prSet/>
      <dgm:spPr/>
      <dgm:t>
        <a:bodyPr/>
        <a:lstStyle/>
        <a:p>
          <a:endParaRPr lang="en-US"/>
        </a:p>
      </dgm:t>
    </dgm:pt>
    <dgm:pt modelId="{BE3E555D-3C2B-4CF3-A38E-E657F27BB329}" type="sibTrans" cxnId="{77FB7729-50A5-4602-99D9-8840844F8057}">
      <dgm:prSet/>
      <dgm:spPr/>
      <dgm:t>
        <a:bodyPr/>
        <a:lstStyle/>
        <a:p>
          <a:endParaRPr lang="en-US"/>
        </a:p>
      </dgm:t>
    </dgm:pt>
    <dgm:pt modelId="{C9A6B5FF-2832-4E8D-ABCB-80EB3F20442A}">
      <dgm:prSet phldrT="[Text]"/>
      <dgm:spPr/>
      <dgm:t>
        <a:bodyPr/>
        <a:lstStyle/>
        <a:p>
          <a:r>
            <a:rPr lang="en-US"/>
            <a:t>Lots of pipelines</a:t>
          </a:r>
        </a:p>
      </dgm:t>
    </dgm:pt>
    <dgm:pt modelId="{830BC0FA-89EB-4A44-9E1B-DB306340B17C}" type="parTrans" cxnId="{BA0709AB-AC49-4FCE-B367-25A282F1F378}">
      <dgm:prSet/>
      <dgm:spPr/>
      <dgm:t>
        <a:bodyPr/>
        <a:lstStyle/>
        <a:p>
          <a:endParaRPr lang="en-US"/>
        </a:p>
      </dgm:t>
    </dgm:pt>
    <dgm:pt modelId="{3D8C2C28-ED1C-4A67-9CAB-25ECD3AC9854}" type="sibTrans" cxnId="{BA0709AB-AC49-4FCE-B367-25A282F1F378}">
      <dgm:prSet/>
      <dgm:spPr/>
      <dgm:t>
        <a:bodyPr/>
        <a:lstStyle/>
        <a:p>
          <a:endParaRPr lang="en-US"/>
        </a:p>
      </dgm:t>
    </dgm:pt>
    <dgm:pt modelId="{7B14888B-8D03-4074-85CF-03560CA7F91D}">
      <dgm:prSet phldrT="[Text]"/>
      <dgm:spPr/>
      <dgm:t>
        <a:bodyPr/>
        <a:lstStyle/>
        <a:p>
          <a:r>
            <a:rPr lang="en-US"/>
            <a:t>Reduced Service Connections required</a:t>
          </a:r>
        </a:p>
      </dgm:t>
    </dgm:pt>
    <dgm:pt modelId="{56F0E3CA-7BF9-46EE-8603-00D6C709FAD2}" type="parTrans" cxnId="{1EFCAD59-5A61-450B-9B05-A2F44AD862B7}">
      <dgm:prSet/>
      <dgm:spPr/>
      <dgm:t>
        <a:bodyPr/>
        <a:lstStyle/>
        <a:p>
          <a:endParaRPr lang="en-US"/>
        </a:p>
      </dgm:t>
    </dgm:pt>
    <dgm:pt modelId="{DD993667-96CC-4488-93DB-0AE9266F7A43}" type="sibTrans" cxnId="{1EFCAD59-5A61-450B-9B05-A2F44AD862B7}">
      <dgm:prSet/>
      <dgm:spPr/>
      <dgm:t>
        <a:bodyPr/>
        <a:lstStyle/>
        <a:p>
          <a:endParaRPr lang="en-US"/>
        </a:p>
      </dgm:t>
    </dgm:pt>
    <dgm:pt modelId="{6006D6AD-62E6-4002-A32C-EB2124186743}">
      <dgm:prSet phldrT="[Text]"/>
      <dgm:spPr/>
      <dgm:t>
        <a:bodyPr/>
        <a:lstStyle/>
        <a:p>
          <a:r>
            <a:rPr lang="en-US"/>
            <a:t>Development scopes need to be carefully planned</a:t>
          </a:r>
        </a:p>
      </dgm:t>
    </dgm:pt>
    <dgm:pt modelId="{843A6CFD-E1C3-43E9-919A-6FF9B12C6F53}" type="parTrans" cxnId="{BEAEFEE4-E95C-4295-BB0A-433D5CDA684F}">
      <dgm:prSet/>
      <dgm:spPr/>
      <dgm:t>
        <a:bodyPr/>
        <a:lstStyle/>
        <a:p>
          <a:endParaRPr lang="en-US"/>
        </a:p>
      </dgm:t>
    </dgm:pt>
    <dgm:pt modelId="{8FC24D20-F465-4B7B-AC4B-0CDCB786A993}" type="sibTrans" cxnId="{BEAEFEE4-E95C-4295-BB0A-433D5CDA684F}">
      <dgm:prSet/>
      <dgm:spPr/>
      <dgm:t>
        <a:bodyPr/>
        <a:lstStyle/>
        <a:p>
          <a:endParaRPr lang="en-US"/>
        </a:p>
      </dgm:t>
    </dgm:pt>
    <dgm:pt modelId="{92DA672D-F10C-4D16-80B6-23BBEAC31126}">
      <dgm:prSet phldrT="[Text]"/>
      <dgm:spPr/>
      <dgm:t>
        <a:bodyPr/>
        <a:lstStyle/>
        <a:p>
          <a:r>
            <a:rPr lang="en-US"/>
            <a:t>Operations team may have to approve from multiple places</a:t>
          </a:r>
        </a:p>
      </dgm:t>
    </dgm:pt>
    <dgm:pt modelId="{D52268E5-55FF-4D2A-B218-CD6D7438EF18}" type="parTrans" cxnId="{A52C1CEF-A77C-487E-906F-12C0DAF9E1BA}">
      <dgm:prSet/>
      <dgm:spPr/>
      <dgm:t>
        <a:bodyPr/>
        <a:lstStyle/>
        <a:p>
          <a:endParaRPr lang="en-US"/>
        </a:p>
      </dgm:t>
    </dgm:pt>
    <dgm:pt modelId="{069E7688-A328-4C82-B272-BB7F87704AD9}" type="sibTrans" cxnId="{A52C1CEF-A77C-487E-906F-12C0DAF9E1BA}">
      <dgm:prSet/>
      <dgm:spPr/>
      <dgm:t>
        <a:bodyPr/>
        <a:lstStyle/>
        <a:p>
          <a:endParaRPr lang="en-US"/>
        </a:p>
      </dgm:t>
    </dgm:pt>
    <dgm:pt modelId="{B14A690C-CA9F-453D-99EE-14EF7E58E60B}">
      <dgm:prSet phldrT="[Text]"/>
      <dgm:spPr/>
      <dgm:t>
        <a:bodyPr/>
        <a:lstStyle/>
        <a:p>
          <a:r>
            <a:rPr lang="en-US"/>
            <a:t>Auditability/Traceability can be hard.  Need to look in multiple places</a:t>
          </a:r>
        </a:p>
      </dgm:t>
    </dgm:pt>
    <dgm:pt modelId="{CA77E6BC-408C-47A8-8F9E-037DAA304A60}" type="parTrans" cxnId="{A7C4B23A-4620-47B5-9C1E-8647140E4581}">
      <dgm:prSet/>
      <dgm:spPr/>
      <dgm:t>
        <a:bodyPr/>
        <a:lstStyle/>
        <a:p>
          <a:endParaRPr lang="en-US"/>
        </a:p>
      </dgm:t>
    </dgm:pt>
    <dgm:pt modelId="{5CEDCDE4-AB63-4EBE-9F22-EEC0A2F853B3}" type="sibTrans" cxnId="{A7C4B23A-4620-47B5-9C1E-8647140E4581}">
      <dgm:prSet/>
      <dgm:spPr/>
      <dgm:t>
        <a:bodyPr/>
        <a:lstStyle/>
        <a:p>
          <a:endParaRPr lang="en-US"/>
        </a:p>
      </dgm:t>
    </dgm:pt>
    <dgm:pt modelId="{18A92677-20C5-43AF-A0C9-1E16DD043629}">
      <dgm:prSet phldrT="[Text]"/>
      <dgm:spPr/>
      <dgm:t>
        <a:bodyPr/>
        <a:lstStyle/>
        <a:p>
          <a:r>
            <a:rPr lang="en-US"/>
            <a:t>Full deployment chain can be kept in one place</a:t>
          </a:r>
        </a:p>
      </dgm:t>
    </dgm:pt>
    <dgm:pt modelId="{20FDDC05-5D91-40D9-A31E-5FB3817E4DA9}" type="parTrans" cxnId="{D418DAFB-2EFB-4D25-B58D-B4F5FAB705F9}">
      <dgm:prSet/>
      <dgm:spPr/>
      <dgm:t>
        <a:bodyPr/>
        <a:lstStyle/>
        <a:p>
          <a:endParaRPr lang="en-US"/>
        </a:p>
      </dgm:t>
    </dgm:pt>
    <dgm:pt modelId="{9FF42062-1520-4DD4-991E-25755D09083E}" type="sibTrans" cxnId="{D418DAFB-2EFB-4D25-B58D-B4F5FAB705F9}">
      <dgm:prSet/>
      <dgm:spPr/>
      <dgm:t>
        <a:bodyPr/>
        <a:lstStyle/>
        <a:p>
          <a:endParaRPr lang="en-US"/>
        </a:p>
      </dgm:t>
    </dgm:pt>
    <dgm:pt modelId="{2F2DBAA7-57E1-4DF2-9A84-1A837451995A}">
      <dgm:prSet phldrT="[Text]"/>
      <dgm:spPr/>
      <dgm:t>
        <a:bodyPr/>
        <a:lstStyle/>
        <a:p>
          <a:r>
            <a:rPr lang="en-US"/>
            <a:t>May be preferred in organizations without a global IT team or limited role global IT.</a:t>
          </a:r>
        </a:p>
      </dgm:t>
    </dgm:pt>
    <dgm:pt modelId="{32EE9023-E42B-435B-AFC2-AD0999CD5A0B}" type="parTrans" cxnId="{0B79393D-87BE-4FF9-B4FE-AE9856C62B31}">
      <dgm:prSet/>
      <dgm:spPr/>
      <dgm:t>
        <a:bodyPr/>
        <a:lstStyle/>
        <a:p>
          <a:endParaRPr lang="en-US"/>
        </a:p>
      </dgm:t>
    </dgm:pt>
    <dgm:pt modelId="{45801599-1669-41EF-9518-190FC22790D5}" type="sibTrans" cxnId="{0B79393D-87BE-4FF9-B4FE-AE9856C62B31}">
      <dgm:prSet/>
      <dgm:spPr/>
      <dgm:t>
        <a:bodyPr/>
        <a:lstStyle/>
        <a:p>
          <a:endParaRPr lang="en-US"/>
        </a:p>
      </dgm:t>
    </dgm:pt>
    <dgm:pt modelId="{A5BAA71B-ADB7-46FF-9B52-9599C2E2B613}" type="pres">
      <dgm:prSet presAssocID="{5C9856E1-4B94-4CA8-BA07-8610FB59C511}" presName="theList" presStyleCnt="0">
        <dgm:presLayoutVars>
          <dgm:dir/>
          <dgm:animLvl val="lvl"/>
          <dgm:resizeHandles val="exact"/>
        </dgm:presLayoutVars>
      </dgm:prSet>
      <dgm:spPr/>
    </dgm:pt>
    <dgm:pt modelId="{6FC165D0-EE27-48B5-8363-0AE4B8CA4B9E}" type="pres">
      <dgm:prSet presAssocID="{E0598140-C042-442E-B72C-53BAD519EDAD}" presName="compNode" presStyleCnt="0"/>
      <dgm:spPr/>
    </dgm:pt>
    <dgm:pt modelId="{87694C98-45F5-4ECC-9A8E-636E86BA43C0}" type="pres">
      <dgm:prSet presAssocID="{E0598140-C042-442E-B72C-53BAD519EDAD}" presName="aNode" presStyleLbl="bgShp" presStyleIdx="0" presStyleCnt="3" custLinFactNeighborX="-49856" custLinFactNeighborY="-820"/>
      <dgm:spPr/>
    </dgm:pt>
    <dgm:pt modelId="{97F92CEC-B7F9-421B-B223-737158FE0F2F}" type="pres">
      <dgm:prSet presAssocID="{E0598140-C042-442E-B72C-53BAD519EDAD}" presName="textNode" presStyleLbl="bgShp" presStyleIdx="0" presStyleCnt="3"/>
      <dgm:spPr/>
    </dgm:pt>
    <dgm:pt modelId="{C3B6ACD0-1960-45E3-AC24-A6CFBA121B78}" type="pres">
      <dgm:prSet presAssocID="{E0598140-C042-442E-B72C-53BAD519EDAD}" presName="compChildNode" presStyleCnt="0"/>
      <dgm:spPr/>
    </dgm:pt>
    <dgm:pt modelId="{6C6E89DE-A8B4-44DA-BBA8-B9DCBB608C51}" type="pres">
      <dgm:prSet presAssocID="{E0598140-C042-442E-B72C-53BAD519EDAD}" presName="theInnerList" presStyleCnt="0"/>
      <dgm:spPr/>
    </dgm:pt>
    <dgm:pt modelId="{9EC74BCF-6E1C-474F-8091-6D184BC38CD3}" type="pres">
      <dgm:prSet presAssocID="{C3ACEDE1-3F31-4FC2-B23C-EBF97930B74C}" presName="childNode" presStyleLbl="node1" presStyleIdx="0" presStyleCnt="14">
        <dgm:presLayoutVars>
          <dgm:bulletEnabled val="1"/>
        </dgm:presLayoutVars>
      </dgm:prSet>
      <dgm:spPr/>
    </dgm:pt>
    <dgm:pt modelId="{C03C9076-47F8-400D-BB01-17B64D6D2D52}" type="pres">
      <dgm:prSet presAssocID="{C3ACEDE1-3F31-4FC2-B23C-EBF97930B74C}" presName="aSpace2" presStyleCnt="0"/>
      <dgm:spPr/>
    </dgm:pt>
    <dgm:pt modelId="{00DD5FF0-8ADB-46C8-BB3B-92669BA7C6A4}" type="pres">
      <dgm:prSet presAssocID="{B404197D-2369-458F-8F12-86223142EFFE}" presName="childNode" presStyleLbl="node1" presStyleIdx="1" presStyleCnt="14">
        <dgm:presLayoutVars>
          <dgm:bulletEnabled val="1"/>
        </dgm:presLayoutVars>
      </dgm:prSet>
      <dgm:spPr/>
    </dgm:pt>
    <dgm:pt modelId="{7DE406F1-2D2E-438D-878C-D0BF5B0897AD}" type="pres">
      <dgm:prSet presAssocID="{B404197D-2369-458F-8F12-86223142EFFE}" presName="aSpace2" presStyleCnt="0"/>
      <dgm:spPr/>
    </dgm:pt>
    <dgm:pt modelId="{2806A00D-E41F-43FC-A5AF-8CB0124ACAA9}" type="pres">
      <dgm:prSet presAssocID="{3709B340-3E7A-44FE-ABD6-D75EF4DD1A6A}" presName="childNode" presStyleLbl="node1" presStyleIdx="2" presStyleCnt="14">
        <dgm:presLayoutVars>
          <dgm:bulletEnabled val="1"/>
        </dgm:presLayoutVars>
      </dgm:prSet>
      <dgm:spPr/>
    </dgm:pt>
    <dgm:pt modelId="{9634239F-4B2A-4E4B-B3FF-9F8390ABF5AE}" type="pres">
      <dgm:prSet presAssocID="{3709B340-3E7A-44FE-ABD6-D75EF4DD1A6A}" presName="aSpace2" presStyleCnt="0"/>
      <dgm:spPr/>
    </dgm:pt>
    <dgm:pt modelId="{87BDE616-9848-447F-BA2A-F084D7806E64}" type="pres">
      <dgm:prSet presAssocID="{C9A6B5FF-2832-4E8D-ABCB-80EB3F20442A}" presName="childNode" presStyleLbl="node1" presStyleIdx="3" presStyleCnt="14">
        <dgm:presLayoutVars>
          <dgm:bulletEnabled val="1"/>
        </dgm:presLayoutVars>
      </dgm:prSet>
      <dgm:spPr/>
    </dgm:pt>
    <dgm:pt modelId="{772B6897-E42B-471C-A962-F021D03162CA}" type="pres">
      <dgm:prSet presAssocID="{C9A6B5FF-2832-4E8D-ABCB-80EB3F20442A}" presName="aSpace2" presStyleCnt="0"/>
      <dgm:spPr/>
    </dgm:pt>
    <dgm:pt modelId="{3A99D3C0-CF8E-4525-B90C-CF2ED445AEC5}" type="pres">
      <dgm:prSet presAssocID="{7B14888B-8D03-4074-85CF-03560CA7F91D}" presName="childNode" presStyleLbl="node1" presStyleIdx="4" presStyleCnt="14">
        <dgm:presLayoutVars>
          <dgm:bulletEnabled val="1"/>
        </dgm:presLayoutVars>
      </dgm:prSet>
      <dgm:spPr/>
    </dgm:pt>
    <dgm:pt modelId="{8401476F-0AE6-476D-886E-655CDA10D968}" type="pres">
      <dgm:prSet presAssocID="{E0598140-C042-442E-B72C-53BAD519EDAD}" presName="aSpace" presStyleCnt="0"/>
      <dgm:spPr/>
    </dgm:pt>
    <dgm:pt modelId="{02309230-57C5-444E-A258-6CF333407BD8}" type="pres">
      <dgm:prSet presAssocID="{C5BD0DE9-3976-40EC-95C0-C5CD9A0F046F}" presName="compNode" presStyleCnt="0"/>
      <dgm:spPr/>
    </dgm:pt>
    <dgm:pt modelId="{BF8CA1A5-766F-4E81-90F1-A6DF18311BCB}" type="pres">
      <dgm:prSet presAssocID="{C5BD0DE9-3976-40EC-95C0-C5CD9A0F046F}" presName="aNode" presStyleLbl="bgShp" presStyleIdx="1" presStyleCnt="3"/>
      <dgm:spPr/>
    </dgm:pt>
    <dgm:pt modelId="{C90E15A7-AB8C-4FD9-AC60-C638D36D679C}" type="pres">
      <dgm:prSet presAssocID="{C5BD0DE9-3976-40EC-95C0-C5CD9A0F046F}" presName="textNode" presStyleLbl="bgShp" presStyleIdx="1" presStyleCnt="3"/>
      <dgm:spPr/>
    </dgm:pt>
    <dgm:pt modelId="{BB897AC1-F619-4003-BBDE-B91A80FD46DC}" type="pres">
      <dgm:prSet presAssocID="{C5BD0DE9-3976-40EC-95C0-C5CD9A0F046F}" presName="compChildNode" presStyleCnt="0"/>
      <dgm:spPr/>
    </dgm:pt>
    <dgm:pt modelId="{A402EE73-6AA1-47C4-BD8F-4133CDEFAAF4}" type="pres">
      <dgm:prSet presAssocID="{C5BD0DE9-3976-40EC-95C0-C5CD9A0F046F}" presName="theInnerList" presStyleCnt="0"/>
      <dgm:spPr/>
    </dgm:pt>
    <dgm:pt modelId="{847867A4-FD80-4F60-9A9E-F3384129436B}" type="pres">
      <dgm:prSet presAssocID="{541584FB-0B6E-4D27-8F94-1D3C6AC28081}" presName="childNode" presStyleLbl="node1" presStyleIdx="5" presStyleCnt="14">
        <dgm:presLayoutVars>
          <dgm:bulletEnabled val="1"/>
        </dgm:presLayoutVars>
      </dgm:prSet>
      <dgm:spPr/>
    </dgm:pt>
    <dgm:pt modelId="{959FC56D-4F32-49F9-8591-7CE3EE9F2495}" type="pres">
      <dgm:prSet presAssocID="{541584FB-0B6E-4D27-8F94-1D3C6AC28081}" presName="aSpace2" presStyleCnt="0"/>
      <dgm:spPr/>
    </dgm:pt>
    <dgm:pt modelId="{D062951A-670D-493B-B917-B646B02BC98F}" type="pres">
      <dgm:prSet presAssocID="{A3E688AE-E684-4E2C-A2B1-2A9165E6BAE6}" presName="childNode" presStyleLbl="node1" presStyleIdx="6" presStyleCnt="14">
        <dgm:presLayoutVars>
          <dgm:bulletEnabled val="1"/>
        </dgm:presLayoutVars>
      </dgm:prSet>
      <dgm:spPr/>
    </dgm:pt>
    <dgm:pt modelId="{AF1E0ACD-34C6-445C-8E0F-AEFF9D12C1A4}" type="pres">
      <dgm:prSet presAssocID="{A3E688AE-E684-4E2C-A2B1-2A9165E6BAE6}" presName="aSpace2" presStyleCnt="0"/>
      <dgm:spPr/>
    </dgm:pt>
    <dgm:pt modelId="{70BFD136-CD26-4D55-ADCB-A11D1AB38B51}" type="pres">
      <dgm:prSet presAssocID="{6006D6AD-62E6-4002-A32C-EB2124186743}" presName="childNode" presStyleLbl="node1" presStyleIdx="7" presStyleCnt="14">
        <dgm:presLayoutVars>
          <dgm:bulletEnabled val="1"/>
        </dgm:presLayoutVars>
      </dgm:prSet>
      <dgm:spPr/>
    </dgm:pt>
    <dgm:pt modelId="{222CEC69-4E64-4F84-BCBE-986CD6BED71C}" type="pres">
      <dgm:prSet presAssocID="{6006D6AD-62E6-4002-A32C-EB2124186743}" presName="aSpace2" presStyleCnt="0"/>
      <dgm:spPr/>
    </dgm:pt>
    <dgm:pt modelId="{9DEB529B-808B-4F1D-81D5-DD0C91846BAD}" type="pres">
      <dgm:prSet presAssocID="{92DA672D-F10C-4D16-80B6-23BBEAC31126}" presName="childNode" presStyleLbl="node1" presStyleIdx="8" presStyleCnt="14">
        <dgm:presLayoutVars>
          <dgm:bulletEnabled val="1"/>
        </dgm:presLayoutVars>
      </dgm:prSet>
      <dgm:spPr/>
    </dgm:pt>
    <dgm:pt modelId="{5E45BAB8-979C-432A-B0C4-F3477206979E}" type="pres">
      <dgm:prSet presAssocID="{C5BD0DE9-3976-40EC-95C0-C5CD9A0F046F}" presName="aSpace" presStyleCnt="0"/>
      <dgm:spPr/>
    </dgm:pt>
    <dgm:pt modelId="{8A744F63-5168-4E44-BDA3-2B5589F58E4E}" type="pres">
      <dgm:prSet presAssocID="{AE0B3C37-52B7-4764-B5B9-3B0832F37410}" presName="compNode" presStyleCnt="0"/>
      <dgm:spPr/>
    </dgm:pt>
    <dgm:pt modelId="{99109052-DDBE-4C5F-B9A6-EB732B35B436}" type="pres">
      <dgm:prSet presAssocID="{AE0B3C37-52B7-4764-B5B9-3B0832F37410}" presName="aNode" presStyleLbl="bgShp" presStyleIdx="2" presStyleCnt="3"/>
      <dgm:spPr/>
    </dgm:pt>
    <dgm:pt modelId="{DCB607E8-80CB-4D79-B569-0188789B8ED5}" type="pres">
      <dgm:prSet presAssocID="{AE0B3C37-52B7-4764-B5B9-3B0832F37410}" presName="textNode" presStyleLbl="bgShp" presStyleIdx="2" presStyleCnt="3"/>
      <dgm:spPr/>
    </dgm:pt>
    <dgm:pt modelId="{B1EC8BC0-18CF-48AA-A1E0-F032447338F3}" type="pres">
      <dgm:prSet presAssocID="{AE0B3C37-52B7-4764-B5B9-3B0832F37410}" presName="compChildNode" presStyleCnt="0"/>
      <dgm:spPr/>
    </dgm:pt>
    <dgm:pt modelId="{4F339CE9-F203-4927-8C49-A1935F8AE360}" type="pres">
      <dgm:prSet presAssocID="{AE0B3C37-52B7-4764-B5B9-3B0832F37410}" presName="theInnerList" presStyleCnt="0"/>
      <dgm:spPr/>
    </dgm:pt>
    <dgm:pt modelId="{9B07F8A9-6F30-4024-99C3-09803150308E}" type="pres">
      <dgm:prSet presAssocID="{EEF4F529-BA43-4051-B860-9C6CE5C4854E}" presName="childNode" presStyleLbl="node1" presStyleIdx="9" presStyleCnt="14">
        <dgm:presLayoutVars>
          <dgm:bulletEnabled val="1"/>
        </dgm:presLayoutVars>
      </dgm:prSet>
      <dgm:spPr/>
    </dgm:pt>
    <dgm:pt modelId="{274B70FD-2B6C-4698-8A63-D14A9B0E1B7B}" type="pres">
      <dgm:prSet presAssocID="{EEF4F529-BA43-4051-B860-9C6CE5C4854E}" presName="aSpace2" presStyleCnt="0"/>
      <dgm:spPr/>
    </dgm:pt>
    <dgm:pt modelId="{B058042A-F556-4578-8D2E-F25248410939}" type="pres">
      <dgm:prSet presAssocID="{1BD9CF23-CE8F-4353-9BC7-0FADE44CA69C}" presName="childNode" presStyleLbl="node1" presStyleIdx="10" presStyleCnt="14">
        <dgm:presLayoutVars>
          <dgm:bulletEnabled val="1"/>
        </dgm:presLayoutVars>
      </dgm:prSet>
      <dgm:spPr/>
    </dgm:pt>
    <dgm:pt modelId="{ED54D3F6-3DF3-49A8-A1A5-4E084A7DB8D1}" type="pres">
      <dgm:prSet presAssocID="{1BD9CF23-CE8F-4353-9BC7-0FADE44CA69C}" presName="aSpace2" presStyleCnt="0"/>
      <dgm:spPr/>
    </dgm:pt>
    <dgm:pt modelId="{94D4F827-2B7F-4423-94A4-FD26DD4E9D01}" type="pres">
      <dgm:prSet presAssocID="{B14A690C-CA9F-453D-99EE-14EF7E58E60B}" presName="childNode" presStyleLbl="node1" presStyleIdx="11" presStyleCnt="14">
        <dgm:presLayoutVars>
          <dgm:bulletEnabled val="1"/>
        </dgm:presLayoutVars>
      </dgm:prSet>
      <dgm:spPr/>
    </dgm:pt>
    <dgm:pt modelId="{9F033D81-4F7E-4B7F-B173-32FAE633614E}" type="pres">
      <dgm:prSet presAssocID="{B14A690C-CA9F-453D-99EE-14EF7E58E60B}" presName="aSpace2" presStyleCnt="0"/>
      <dgm:spPr/>
    </dgm:pt>
    <dgm:pt modelId="{540627B5-46A0-417A-8CCB-8512E4FAF6F7}" type="pres">
      <dgm:prSet presAssocID="{18A92677-20C5-43AF-A0C9-1E16DD043629}" presName="childNode" presStyleLbl="node1" presStyleIdx="12" presStyleCnt="14">
        <dgm:presLayoutVars>
          <dgm:bulletEnabled val="1"/>
        </dgm:presLayoutVars>
      </dgm:prSet>
      <dgm:spPr/>
    </dgm:pt>
    <dgm:pt modelId="{F6F1FDCB-8C09-4C51-9B02-CD15F6A32BA5}" type="pres">
      <dgm:prSet presAssocID="{18A92677-20C5-43AF-A0C9-1E16DD043629}" presName="aSpace2" presStyleCnt="0"/>
      <dgm:spPr/>
    </dgm:pt>
    <dgm:pt modelId="{AAB6765B-080D-4C41-A9C7-B705F34D15DB}" type="pres">
      <dgm:prSet presAssocID="{2F2DBAA7-57E1-4DF2-9A84-1A837451995A}" presName="childNode" presStyleLbl="node1" presStyleIdx="13" presStyleCnt="14">
        <dgm:presLayoutVars>
          <dgm:bulletEnabled val="1"/>
        </dgm:presLayoutVars>
      </dgm:prSet>
      <dgm:spPr/>
    </dgm:pt>
  </dgm:ptLst>
  <dgm:cxnLst>
    <dgm:cxn modelId="{831BC503-26DA-4552-ADA0-BC98D92309CA}" type="presOf" srcId="{C5BD0DE9-3976-40EC-95C0-C5CD9A0F046F}" destId="{BF8CA1A5-766F-4E81-90F1-A6DF18311BCB}" srcOrd="0" destOrd="0" presId="urn:microsoft.com/office/officeart/2005/8/layout/lProcess2"/>
    <dgm:cxn modelId="{8EF2F705-E253-4DB0-81C6-3810D95F3303}" type="presOf" srcId="{1BD9CF23-CE8F-4353-9BC7-0FADE44CA69C}" destId="{B058042A-F556-4578-8D2E-F25248410939}" srcOrd="0" destOrd="0" presId="urn:microsoft.com/office/officeart/2005/8/layout/lProcess2"/>
    <dgm:cxn modelId="{20CE3A07-7F01-4906-ABDB-CE5A8F9484C7}" type="presOf" srcId="{E0598140-C042-442E-B72C-53BAD519EDAD}" destId="{97F92CEC-B7F9-421B-B223-737158FE0F2F}" srcOrd="1" destOrd="0" presId="urn:microsoft.com/office/officeart/2005/8/layout/lProcess2"/>
    <dgm:cxn modelId="{19509408-D826-44E2-9423-48613EE9F659}" type="presOf" srcId="{B404197D-2369-458F-8F12-86223142EFFE}" destId="{00DD5FF0-8ADB-46C8-BB3B-92669BA7C6A4}" srcOrd="0" destOrd="0" presId="urn:microsoft.com/office/officeart/2005/8/layout/lProcess2"/>
    <dgm:cxn modelId="{4B301916-CC74-44E8-B169-2D24054E15BD}" type="presOf" srcId="{5C9856E1-4B94-4CA8-BA07-8610FB59C511}" destId="{A5BAA71B-ADB7-46FF-9B52-9599C2E2B613}" srcOrd="0" destOrd="0" presId="urn:microsoft.com/office/officeart/2005/8/layout/lProcess2"/>
    <dgm:cxn modelId="{6EE93818-1D86-4D32-8D2F-0D13792EDDD2}" type="presOf" srcId="{6006D6AD-62E6-4002-A32C-EB2124186743}" destId="{70BFD136-CD26-4D55-ADCB-A11D1AB38B51}" srcOrd="0" destOrd="0" presId="urn:microsoft.com/office/officeart/2005/8/layout/lProcess2"/>
    <dgm:cxn modelId="{77FB7729-50A5-4602-99D9-8840844F8057}" srcId="{E0598140-C042-442E-B72C-53BAD519EDAD}" destId="{3709B340-3E7A-44FE-ABD6-D75EF4DD1A6A}" srcOrd="2" destOrd="0" parTransId="{F29ED78C-7730-4FBC-9E97-04C1DAD5EC6F}" sibTransId="{BE3E555D-3C2B-4CF3-A38E-E657F27BB329}"/>
    <dgm:cxn modelId="{A2DB192B-5B3F-4F61-9C82-677035727596}" type="presOf" srcId="{AE0B3C37-52B7-4764-B5B9-3B0832F37410}" destId="{DCB607E8-80CB-4D79-B569-0188789B8ED5}" srcOrd="1" destOrd="0" presId="urn:microsoft.com/office/officeart/2005/8/layout/lProcess2"/>
    <dgm:cxn modelId="{A7C4B23A-4620-47B5-9C1E-8647140E4581}" srcId="{AE0B3C37-52B7-4764-B5B9-3B0832F37410}" destId="{B14A690C-CA9F-453D-99EE-14EF7E58E60B}" srcOrd="2" destOrd="0" parTransId="{CA77E6BC-408C-47A8-8F9E-037DAA304A60}" sibTransId="{5CEDCDE4-AB63-4EBE-9F22-EEC0A2F853B3}"/>
    <dgm:cxn modelId="{4216293D-2949-4BD9-8255-A1DDD9FA0672}" type="presOf" srcId="{A3E688AE-E684-4E2C-A2B1-2A9165E6BAE6}" destId="{D062951A-670D-493B-B917-B646B02BC98F}" srcOrd="0" destOrd="0" presId="urn:microsoft.com/office/officeart/2005/8/layout/lProcess2"/>
    <dgm:cxn modelId="{0B79393D-87BE-4FF9-B4FE-AE9856C62B31}" srcId="{AE0B3C37-52B7-4764-B5B9-3B0832F37410}" destId="{2F2DBAA7-57E1-4DF2-9A84-1A837451995A}" srcOrd="4" destOrd="0" parTransId="{32EE9023-E42B-435B-AFC2-AD0999CD5A0B}" sibTransId="{45801599-1669-41EF-9518-190FC22790D5}"/>
    <dgm:cxn modelId="{9AFF0A5B-94F4-4BCB-A968-35FA48F7B04E}" type="presOf" srcId="{541584FB-0B6E-4D27-8F94-1D3C6AC28081}" destId="{847867A4-FD80-4F60-9A9E-F3384129436B}" srcOrd="0" destOrd="0" presId="urn:microsoft.com/office/officeart/2005/8/layout/lProcess2"/>
    <dgm:cxn modelId="{4264635B-D1EE-4B25-BAEB-2E829C7C2FA4}" type="presOf" srcId="{EEF4F529-BA43-4051-B860-9C6CE5C4854E}" destId="{9B07F8A9-6F30-4024-99C3-09803150308E}" srcOrd="0" destOrd="0" presId="urn:microsoft.com/office/officeart/2005/8/layout/lProcess2"/>
    <dgm:cxn modelId="{879C2261-D771-4F78-8763-C2B1811DC31F}" srcId="{C5BD0DE9-3976-40EC-95C0-C5CD9A0F046F}" destId="{541584FB-0B6E-4D27-8F94-1D3C6AC28081}" srcOrd="0" destOrd="0" parTransId="{7F6AAC0F-F421-410F-B393-DD1239C48CF4}" sibTransId="{8B436FBC-01AD-47F0-B0FB-54DDED4A42D2}"/>
    <dgm:cxn modelId="{CD299145-C097-4297-A9CF-7BB72FBEEE87}" srcId="{E0598140-C042-442E-B72C-53BAD519EDAD}" destId="{C3ACEDE1-3F31-4FC2-B23C-EBF97930B74C}" srcOrd="0" destOrd="0" parTransId="{3AACD8BA-33FD-4C95-A326-918A53716F43}" sibTransId="{02C51861-751B-4EBE-8ED6-4254120C4C56}"/>
    <dgm:cxn modelId="{6547ED45-9326-4747-A89A-8D8CDFE624E8}" type="presOf" srcId="{AE0B3C37-52B7-4764-B5B9-3B0832F37410}" destId="{99109052-DDBE-4C5F-B9A6-EB732B35B436}" srcOrd="0" destOrd="0" presId="urn:microsoft.com/office/officeart/2005/8/layout/lProcess2"/>
    <dgm:cxn modelId="{51103D4C-DD06-4A9E-AD6D-D027F0AC4014}" type="presOf" srcId="{C3ACEDE1-3F31-4FC2-B23C-EBF97930B74C}" destId="{9EC74BCF-6E1C-474F-8091-6D184BC38CD3}" srcOrd="0" destOrd="0" presId="urn:microsoft.com/office/officeart/2005/8/layout/lProcess2"/>
    <dgm:cxn modelId="{EB3EAE52-B786-4AAC-A7F0-F511E4996CC7}" srcId="{5C9856E1-4B94-4CA8-BA07-8610FB59C511}" destId="{AE0B3C37-52B7-4764-B5B9-3B0832F37410}" srcOrd="2" destOrd="0" parTransId="{8D1FA77A-696B-4559-8AF8-8EFCAB41D7A7}" sibTransId="{5D4C9A36-0E97-4762-8F91-C55BEFA94E0F}"/>
    <dgm:cxn modelId="{D41A8173-ED3F-4B81-9A98-C9AD8B31786B}" srcId="{E0598140-C042-442E-B72C-53BAD519EDAD}" destId="{B404197D-2369-458F-8F12-86223142EFFE}" srcOrd="1" destOrd="0" parTransId="{FC32B136-8C4C-4E06-A647-46FF90B131B2}" sibTransId="{3F7A3B41-9550-4526-BE23-C9B133127270}"/>
    <dgm:cxn modelId="{1EFCAD59-5A61-450B-9B05-A2F44AD862B7}" srcId="{E0598140-C042-442E-B72C-53BAD519EDAD}" destId="{7B14888B-8D03-4074-85CF-03560CA7F91D}" srcOrd="4" destOrd="0" parTransId="{56F0E3CA-7BF9-46EE-8603-00D6C709FAD2}" sibTransId="{DD993667-96CC-4488-93DB-0AE9266F7A43}"/>
    <dgm:cxn modelId="{D4E14487-5553-48C4-8CF8-B1F111D24B8F}" type="presOf" srcId="{7B14888B-8D03-4074-85CF-03560CA7F91D}" destId="{3A99D3C0-CF8E-4525-B90C-CF2ED445AEC5}" srcOrd="0" destOrd="0" presId="urn:microsoft.com/office/officeart/2005/8/layout/lProcess2"/>
    <dgm:cxn modelId="{613A0B8D-995B-4EA4-8E70-C21D708CF1CA}" type="presOf" srcId="{B14A690C-CA9F-453D-99EE-14EF7E58E60B}" destId="{94D4F827-2B7F-4423-94A4-FD26DD4E9D01}" srcOrd="0" destOrd="0" presId="urn:microsoft.com/office/officeart/2005/8/layout/lProcess2"/>
    <dgm:cxn modelId="{E3B52E8D-9481-4959-AF6E-C6F265911ECB}" type="presOf" srcId="{C5BD0DE9-3976-40EC-95C0-C5CD9A0F046F}" destId="{C90E15A7-AB8C-4FD9-AC60-C638D36D679C}" srcOrd="1" destOrd="0" presId="urn:microsoft.com/office/officeart/2005/8/layout/lProcess2"/>
    <dgm:cxn modelId="{BE372B90-27BF-48A2-868C-9230F3CAAC83}" srcId="{5C9856E1-4B94-4CA8-BA07-8610FB59C511}" destId="{E0598140-C042-442E-B72C-53BAD519EDAD}" srcOrd="0" destOrd="0" parTransId="{6D18041D-4AD8-46CD-AF85-231379A61148}" sibTransId="{079A3AC9-A176-474A-9969-C1BD392D83F3}"/>
    <dgm:cxn modelId="{13AF389D-90A1-4F5C-A6CD-B719BF0E1AE9}" srcId="{C5BD0DE9-3976-40EC-95C0-C5CD9A0F046F}" destId="{A3E688AE-E684-4E2C-A2B1-2A9165E6BAE6}" srcOrd="1" destOrd="0" parTransId="{21574571-5752-407E-B03A-1EB30CD17310}" sibTransId="{53708FA2-8F36-4DF6-A7E9-E75783A7E222}"/>
    <dgm:cxn modelId="{DFFC35A9-0770-4FBC-80F5-F25446FBDEF3}" type="presOf" srcId="{18A92677-20C5-43AF-A0C9-1E16DD043629}" destId="{540627B5-46A0-417A-8CCB-8512E4FAF6F7}" srcOrd="0" destOrd="0" presId="urn:microsoft.com/office/officeart/2005/8/layout/lProcess2"/>
    <dgm:cxn modelId="{BA0709AB-AC49-4FCE-B367-25A282F1F378}" srcId="{E0598140-C042-442E-B72C-53BAD519EDAD}" destId="{C9A6B5FF-2832-4E8D-ABCB-80EB3F20442A}" srcOrd="3" destOrd="0" parTransId="{830BC0FA-89EB-4A44-9E1B-DB306340B17C}" sibTransId="{3D8C2C28-ED1C-4A67-9CAB-25ECD3AC9854}"/>
    <dgm:cxn modelId="{C5F34CB1-EC58-4C4D-B421-D6D598AE7BCF}" srcId="{AE0B3C37-52B7-4764-B5B9-3B0832F37410}" destId="{EEF4F529-BA43-4051-B860-9C6CE5C4854E}" srcOrd="0" destOrd="0" parTransId="{99D60144-8918-4770-B243-E9511D324A0C}" sibTransId="{1AA8B4CC-A70F-46D8-B12C-D27810913315}"/>
    <dgm:cxn modelId="{D968D6D0-B0F5-4AB7-B89A-7EFAFD356D04}" type="presOf" srcId="{E0598140-C042-442E-B72C-53BAD519EDAD}" destId="{87694C98-45F5-4ECC-9A8E-636E86BA43C0}" srcOrd="0" destOrd="0" presId="urn:microsoft.com/office/officeart/2005/8/layout/lProcess2"/>
    <dgm:cxn modelId="{B617F5D0-944C-44C0-82EF-4C9A5CA48434}" type="presOf" srcId="{2F2DBAA7-57E1-4DF2-9A84-1A837451995A}" destId="{AAB6765B-080D-4C41-A9C7-B705F34D15DB}" srcOrd="0" destOrd="0" presId="urn:microsoft.com/office/officeart/2005/8/layout/lProcess2"/>
    <dgm:cxn modelId="{D6F355D9-DF74-4C41-953B-C3B782718F16}" type="presOf" srcId="{92DA672D-F10C-4D16-80B6-23BBEAC31126}" destId="{9DEB529B-808B-4F1D-81D5-DD0C91846BAD}" srcOrd="0" destOrd="0" presId="urn:microsoft.com/office/officeart/2005/8/layout/lProcess2"/>
    <dgm:cxn modelId="{54F6B5DA-5C16-40E5-8AAA-6CCEE43339F0}" srcId="{5C9856E1-4B94-4CA8-BA07-8610FB59C511}" destId="{C5BD0DE9-3976-40EC-95C0-C5CD9A0F046F}" srcOrd="1" destOrd="0" parTransId="{4939CAC4-C383-49D3-837F-E00693AE3328}" sibTransId="{36ACB049-A2B9-476A-BD9F-8F721D7CFA25}"/>
    <dgm:cxn modelId="{BEAEFEE4-E95C-4295-BB0A-433D5CDA684F}" srcId="{C5BD0DE9-3976-40EC-95C0-C5CD9A0F046F}" destId="{6006D6AD-62E6-4002-A32C-EB2124186743}" srcOrd="2" destOrd="0" parTransId="{843A6CFD-E1C3-43E9-919A-6FF9B12C6F53}" sibTransId="{8FC24D20-F465-4B7B-AC4B-0CDCB786A993}"/>
    <dgm:cxn modelId="{D32333E6-8558-4A66-BFF9-829AC48EDAD5}" type="presOf" srcId="{C9A6B5FF-2832-4E8D-ABCB-80EB3F20442A}" destId="{87BDE616-9848-447F-BA2A-F084D7806E64}" srcOrd="0" destOrd="0" presId="urn:microsoft.com/office/officeart/2005/8/layout/lProcess2"/>
    <dgm:cxn modelId="{A52C1CEF-A77C-487E-906F-12C0DAF9E1BA}" srcId="{C5BD0DE9-3976-40EC-95C0-C5CD9A0F046F}" destId="{92DA672D-F10C-4D16-80B6-23BBEAC31126}" srcOrd="3" destOrd="0" parTransId="{D52268E5-55FF-4D2A-B218-CD6D7438EF18}" sibTransId="{069E7688-A328-4C82-B272-BB7F87704AD9}"/>
    <dgm:cxn modelId="{2C7CD9F8-0D16-4DFD-A883-06A6576AE928}" srcId="{AE0B3C37-52B7-4764-B5B9-3B0832F37410}" destId="{1BD9CF23-CE8F-4353-9BC7-0FADE44CA69C}" srcOrd="1" destOrd="0" parTransId="{56A855A8-021A-48F6-A47B-73AE27D62064}" sibTransId="{F93D9D56-FEB3-4B80-8220-B362BE133FD4}"/>
    <dgm:cxn modelId="{D418DAFB-2EFB-4D25-B58D-B4F5FAB705F9}" srcId="{AE0B3C37-52B7-4764-B5B9-3B0832F37410}" destId="{18A92677-20C5-43AF-A0C9-1E16DD043629}" srcOrd="3" destOrd="0" parTransId="{20FDDC05-5D91-40D9-A31E-5FB3817E4DA9}" sibTransId="{9FF42062-1520-4DD4-991E-25755D09083E}"/>
    <dgm:cxn modelId="{C69630FC-B5C3-4E19-B7A0-A192A3902F1E}" type="presOf" srcId="{3709B340-3E7A-44FE-ABD6-D75EF4DD1A6A}" destId="{2806A00D-E41F-43FC-A5AF-8CB0124ACAA9}" srcOrd="0" destOrd="0" presId="urn:microsoft.com/office/officeart/2005/8/layout/lProcess2"/>
    <dgm:cxn modelId="{0D6766ED-3232-45E0-960F-F212E182C64E}" type="presParOf" srcId="{A5BAA71B-ADB7-46FF-9B52-9599C2E2B613}" destId="{6FC165D0-EE27-48B5-8363-0AE4B8CA4B9E}" srcOrd="0" destOrd="0" presId="urn:microsoft.com/office/officeart/2005/8/layout/lProcess2"/>
    <dgm:cxn modelId="{5ABFBEE9-BA92-4226-9E79-0F1EBDC552B9}" type="presParOf" srcId="{6FC165D0-EE27-48B5-8363-0AE4B8CA4B9E}" destId="{87694C98-45F5-4ECC-9A8E-636E86BA43C0}" srcOrd="0" destOrd="0" presId="urn:microsoft.com/office/officeart/2005/8/layout/lProcess2"/>
    <dgm:cxn modelId="{51A04FB1-E343-4448-9033-54BB5481920B}" type="presParOf" srcId="{6FC165D0-EE27-48B5-8363-0AE4B8CA4B9E}" destId="{97F92CEC-B7F9-421B-B223-737158FE0F2F}" srcOrd="1" destOrd="0" presId="urn:microsoft.com/office/officeart/2005/8/layout/lProcess2"/>
    <dgm:cxn modelId="{CF71E4BC-8DCF-40A5-B46E-FBEB5110B0B5}" type="presParOf" srcId="{6FC165D0-EE27-48B5-8363-0AE4B8CA4B9E}" destId="{C3B6ACD0-1960-45E3-AC24-A6CFBA121B78}" srcOrd="2" destOrd="0" presId="urn:microsoft.com/office/officeart/2005/8/layout/lProcess2"/>
    <dgm:cxn modelId="{5854B3E8-47AE-4604-8E79-0E87CC0A1545}" type="presParOf" srcId="{C3B6ACD0-1960-45E3-AC24-A6CFBA121B78}" destId="{6C6E89DE-A8B4-44DA-BBA8-B9DCBB608C51}" srcOrd="0" destOrd="0" presId="urn:microsoft.com/office/officeart/2005/8/layout/lProcess2"/>
    <dgm:cxn modelId="{2CCF83CF-64DD-4E53-A569-3D5A802AB1C8}" type="presParOf" srcId="{6C6E89DE-A8B4-44DA-BBA8-B9DCBB608C51}" destId="{9EC74BCF-6E1C-474F-8091-6D184BC38CD3}" srcOrd="0" destOrd="0" presId="urn:microsoft.com/office/officeart/2005/8/layout/lProcess2"/>
    <dgm:cxn modelId="{BA3E1C59-73F6-4172-98CB-DCC675CAE9BD}" type="presParOf" srcId="{6C6E89DE-A8B4-44DA-BBA8-B9DCBB608C51}" destId="{C03C9076-47F8-400D-BB01-17B64D6D2D52}" srcOrd="1" destOrd="0" presId="urn:microsoft.com/office/officeart/2005/8/layout/lProcess2"/>
    <dgm:cxn modelId="{9AC66700-DC08-43C8-BB77-4D7EE9449ED5}" type="presParOf" srcId="{6C6E89DE-A8B4-44DA-BBA8-B9DCBB608C51}" destId="{00DD5FF0-8ADB-46C8-BB3B-92669BA7C6A4}" srcOrd="2" destOrd="0" presId="urn:microsoft.com/office/officeart/2005/8/layout/lProcess2"/>
    <dgm:cxn modelId="{9FCBA481-0DB6-4B78-8056-F6DB14852B0B}" type="presParOf" srcId="{6C6E89DE-A8B4-44DA-BBA8-B9DCBB608C51}" destId="{7DE406F1-2D2E-438D-878C-D0BF5B0897AD}" srcOrd="3" destOrd="0" presId="urn:microsoft.com/office/officeart/2005/8/layout/lProcess2"/>
    <dgm:cxn modelId="{EBE326A6-88A2-437A-9DFC-FBD7EEF6B145}" type="presParOf" srcId="{6C6E89DE-A8B4-44DA-BBA8-B9DCBB608C51}" destId="{2806A00D-E41F-43FC-A5AF-8CB0124ACAA9}" srcOrd="4" destOrd="0" presId="urn:microsoft.com/office/officeart/2005/8/layout/lProcess2"/>
    <dgm:cxn modelId="{ADA33810-3692-4758-9399-8BA573280127}" type="presParOf" srcId="{6C6E89DE-A8B4-44DA-BBA8-B9DCBB608C51}" destId="{9634239F-4B2A-4E4B-B3FF-9F8390ABF5AE}" srcOrd="5" destOrd="0" presId="urn:microsoft.com/office/officeart/2005/8/layout/lProcess2"/>
    <dgm:cxn modelId="{6D251CE3-F710-4B10-AA0B-676D651A12C7}" type="presParOf" srcId="{6C6E89DE-A8B4-44DA-BBA8-B9DCBB608C51}" destId="{87BDE616-9848-447F-BA2A-F084D7806E64}" srcOrd="6" destOrd="0" presId="urn:microsoft.com/office/officeart/2005/8/layout/lProcess2"/>
    <dgm:cxn modelId="{57F45BD7-2246-4580-B28D-21E1925B9668}" type="presParOf" srcId="{6C6E89DE-A8B4-44DA-BBA8-B9DCBB608C51}" destId="{772B6897-E42B-471C-A962-F021D03162CA}" srcOrd="7" destOrd="0" presId="urn:microsoft.com/office/officeart/2005/8/layout/lProcess2"/>
    <dgm:cxn modelId="{897ACAAD-9E75-42C6-A0F8-744FB7AC5937}" type="presParOf" srcId="{6C6E89DE-A8B4-44DA-BBA8-B9DCBB608C51}" destId="{3A99D3C0-CF8E-4525-B90C-CF2ED445AEC5}" srcOrd="8" destOrd="0" presId="urn:microsoft.com/office/officeart/2005/8/layout/lProcess2"/>
    <dgm:cxn modelId="{A008B74E-92E1-46DF-ADDC-0FF656FCB8AA}" type="presParOf" srcId="{A5BAA71B-ADB7-46FF-9B52-9599C2E2B613}" destId="{8401476F-0AE6-476D-886E-655CDA10D968}" srcOrd="1" destOrd="0" presId="urn:microsoft.com/office/officeart/2005/8/layout/lProcess2"/>
    <dgm:cxn modelId="{D5ABCDDF-63B7-4957-B6BA-70573F89FEB8}" type="presParOf" srcId="{A5BAA71B-ADB7-46FF-9B52-9599C2E2B613}" destId="{02309230-57C5-444E-A258-6CF333407BD8}" srcOrd="2" destOrd="0" presId="urn:microsoft.com/office/officeart/2005/8/layout/lProcess2"/>
    <dgm:cxn modelId="{2CB1F690-C2E7-4DA8-A432-DFFFAB348E1C}" type="presParOf" srcId="{02309230-57C5-444E-A258-6CF333407BD8}" destId="{BF8CA1A5-766F-4E81-90F1-A6DF18311BCB}" srcOrd="0" destOrd="0" presId="urn:microsoft.com/office/officeart/2005/8/layout/lProcess2"/>
    <dgm:cxn modelId="{A70A3460-9F05-4D6B-8009-71B00939C0C5}" type="presParOf" srcId="{02309230-57C5-444E-A258-6CF333407BD8}" destId="{C90E15A7-AB8C-4FD9-AC60-C638D36D679C}" srcOrd="1" destOrd="0" presId="urn:microsoft.com/office/officeart/2005/8/layout/lProcess2"/>
    <dgm:cxn modelId="{411E2DC2-4281-4B76-9BA5-212823B87925}" type="presParOf" srcId="{02309230-57C5-444E-A258-6CF333407BD8}" destId="{BB897AC1-F619-4003-BBDE-B91A80FD46DC}" srcOrd="2" destOrd="0" presId="urn:microsoft.com/office/officeart/2005/8/layout/lProcess2"/>
    <dgm:cxn modelId="{441415BB-804E-4A16-94FB-AB7FD0A0EDDA}" type="presParOf" srcId="{BB897AC1-F619-4003-BBDE-B91A80FD46DC}" destId="{A402EE73-6AA1-47C4-BD8F-4133CDEFAAF4}" srcOrd="0" destOrd="0" presId="urn:microsoft.com/office/officeart/2005/8/layout/lProcess2"/>
    <dgm:cxn modelId="{CD21BE91-C650-4677-95E4-4CC3ED9379F8}" type="presParOf" srcId="{A402EE73-6AA1-47C4-BD8F-4133CDEFAAF4}" destId="{847867A4-FD80-4F60-9A9E-F3384129436B}" srcOrd="0" destOrd="0" presId="urn:microsoft.com/office/officeart/2005/8/layout/lProcess2"/>
    <dgm:cxn modelId="{A2DE4789-6C01-4AD0-A39D-3194E89643A9}" type="presParOf" srcId="{A402EE73-6AA1-47C4-BD8F-4133CDEFAAF4}" destId="{959FC56D-4F32-49F9-8591-7CE3EE9F2495}" srcOrd="1" destOrd="0" presId="urn:microsoft.com/office/officeart/2005/8/layout/lProcess2"/>
    <dgm:cxn modelId="{1F3AEA75-81A3-4B0A-BD9A-E7BC7CC16002}" type="presParOf" srcId="{A402EE73-6AA1-47C4-BD8F-4133CDEFAAF4}" destId="{D062951A-670D-493B-B917-B646B02BC98F}" srcOrd="2" destOrd="0" presId="urn:microsoft.com/office/officeart/2005/8/layout/lProcess2"/>
    <dgm:cxn modelId="{671D4CDF-25A9-486A-84A7-FD4A0EC2C576}" type="presParOf" srcId="{A402EE73-6AA1-47C4-BD8F-4133CDEFAAF4}" destId="{AF1E0ACD-34C6-445C-8E0F-AEFF9D12C1A4}" srcOrd="3" destOrd="0" presId="urn:microsoft.com/office/officeart/2005/8/layout/lProcess2"/>
    <dgm:cxn modelId="{3C7F3A5F-6391-47B5-879D-AB52A7E1000E}" type="presParOf" srcId="{A402EE73-6AA1-47C4-BD8F-4133CDEFAAF4}" destId="{70BFD136-CD26-4D55-ADCB-A11D1AB38B51}" srcOrd="4" destOrd="0" presId="urn:microsoft.com/office/officeart/2005/8/layout/lProcess2"/>
    <dgm:cxn modelId="{396199FF-237A-4BAB-86F0-0022D4C34185}" type="presParOf" srcId="{A402EE73-6AA1-47C4-BD8F-4133CDEFAAF4}" destId="{222CEC69-4E64-4F84-BCBE-986CD6BED71C}" srcOrd="5" destOrd="0" presId="urn:microsoft.com/office/officeart/2005/8/layout/lProcess2"/>
    <dgm:cxn modelId="{F2DAD7FB-1B93-4C72-990B-668BA9C81272}" type="presParOf" srcId="{A402EE73-6AA1-47C4-BD8F-4133CDEFAAF4}" destId="{9DEB529B-808B-4F1D-81D5-DD0C91846BAD}" srcOrd="6" destOrd="0" presId="urn:microsoft.com/office/officeart/2005/8/layout/lProcess2"/>
    <dgm:cxn modelId="{489EC930-85B4-40F7-BA1C-5AFA77ADFEF6}" type="presParOf" srcId="{A5BAA71B-ADB7-46FF-9B52-9599C2E2B613}" destId="{5E45BAB8-979C-432A-B0C4-F3477206979E}" srcOrd="3" destOrd="0" presId="urn:microsoft.com/office/officeart/2005/8/layout/lProcess2"/>
    <dgm:cxn modelId="{3A30022B-1900-4E33-96FA-736247244DEA}" type="presParOf" srcId="{A5BAA71B-ADB7-46FF-9B52-9599C2E2B613}" destId="{8A744F63-5168-4E44-BDA3-2B5589F58E4E}" srcOrd="4" destOrd="0" presId="urn:microsoft.com/office/officeart/2005/8/layout/lProcess2"/>
    <dgm:cxn modelId="{DA6C04E4-6C40-46E6-8539-26770C75E154}" type="presParOf" srcId="{8A744F63-5168-4E44-BDA3-2B5589F58E4E}" destId="{99109052-DDBE-4C5F-B9A6-EB732B35B436}" srcOrd="0" destOrd="0" presId="urn:microsoft.com/office/officeart/2005/8/layout/lProcess2"/>
    <dgm:cxn modelId="{119FE088-10A3-4A3F-9275-B643913899A9}" type="presParOf" srcId="{8A744F63-5168-4E44-BDA3-2B5589F58E4E}" destId="{DCB607E8-80CB-4D79-B569-0188789B8ED5}" srcOrd="1" destOrd="0" presId="urn:microsoft.com/office/officeart/2005/8/layout/lProcess2"/>
    <dgm:cxn modelId="{B5E6F3D4-E442-4E7C-8971-D5BBB8780828}" type="presParOf" srcId="{8A744F63-5168-4E44-BDA3-2B5589F58E4E}" destId="{B1EC8BC0-18CF-48AA-A1E0-F032447338F3}" srcOrd="2" destOrd="0" presId="urn:microsoft.com/office/officeart/2005/8/layout/lProcess2"/>
    <dgm:cxn modelId="{CAB2FD5E-4520-4534-9020-30AD4612A67D}" type="presParOf" srcId="{B1EC8BC0-18CF-48AA-A1E0-F032447338F3}" destId="{4F339CE9-F203-4927-8C49-A1935F8AE360}" srcOrd="0" destOrd="0" presId="urn:microsoft.com/office/officeart/2005/8/layout/lProcess2"/>
    <dgm:cxn modelId="{E0FAB1EE-C581-4B56-B429-07E3D4BB02D8}" type="presParOf" srcId="{4F339CE9-F203-4927-8C49-A1935F8AE360}" destId="{9B07F8A9-6F30-4024-99C3-09803150308E}" srcOrd="0" destOrd="0" presId="urn:microsoft.com/office/officeart/2005/8/layout/lProcess2"/>
    <dgm:cxn modelId="{3A39A258-2242-48B4-944B-DA03A91E7847}" type="presParOf" srcId="{4F339CE9-F203-4927-8C49-A1935F8AE360}" destId="{274B70FD-2B6C-4698-8A63-D14A9B0E1B7B}" srcOrd="1" destOrd="0" presId="urn:microsoft.com/office/officeart/2005/8/layout/lProcess2"/>
    <dgm:cxn modelId="{9E5D2712-3A64-4B67-A835-339C4B956CDC}" type="presParOf" srcId="{4F339CE9-F203-4927-8C49-A1935F8AE360}" destId="{B058042A-F556-4578-8D2E-F25248410939}" srcOrd="2" destOrd="0" presId="urn:microsoft.com/office/officeart/2005/8/layout/lProcess2"/>
    <dgm:cxn modelId="{0C28E068-41BF-4342-990B-F28BD042BC58}" type="presParOf" srcId="{4F339CE9-F203-4927-8C49-A1935F8AE360}" destId="{ED54D3F6-3DF3-49A8-A1A5-4E084A7DB8D1}" srcOrd="3" destOrd="0" presId="urn:microsoft.com/office/officeart/2005/8/layout/lProcess2"/>
    <dgm:cxn modelId="{40F46BA2-FD66-41D0-9296-502A1055A0D1}" type="presParOf" srcId="{4F339CE9-F203-4927-8C49-A1935F8AE360}" destId="{94D4F827-2B7F-4423-94A4-FD26DD4E9D01}" srcOrd="4" destOrd="0" presId="urn:microsoft.com/office/officeart/2005/8/layout/lProcess2"/>
    <dgm:cxn modelId="{3ECDC514-EFD3-405D-A5E8-D4B7EF5691AD}" type="presParOf" srcId="{4F339CE9-F203-4927-8C49-A1935F8AE360}" destId="{9F033D81-4F7E-4B7F-B173-32FAE633614E}" srcOrd="5" destOrd="0" presId="urn:microsoft.com/office/officeart/2005/8/layout/lProcess2"/>
    <dgm:cxn modelId="{E7B0208E-2B31-4A4B-8964-5591EF2CF2AD}" type="presParOf" srcId="{4F339CE9-F203-4927-8C49-A1935F8AE360}" destId="{540627B5-46A0-417A-8CCB-8512E4FAF6F7}" srcOrd="6" destOrd="0" presId="urn:microsoft.com/office/officeart/2005/8/layout/lProcess2"/>
    <dgm:cxn modelId="{B1C3E132-BF86-4203-B5ED-3BBBA9127D14}" type="presParOf" srcId="{4F339CE9-F203-4927-8C49-A1935F8AE360}" destId="{F6F1FDCB-8C09-4C51-9B02-CD15F6A32BA5}" srcOrd="7" destOrd="0" presId="urn:microsoft.com/office/officeart/2005/8/layout/lProcess2"/>
    <dgm:cxn modelId="{0BEF96A0-F797-4971-A7C1-79A44C61BB4A}" type="presParOf" srcId="{4F339CE9-F203-4927-8C49-A1935F8AE360}" destId="{AAB6765B-080D-4C41-A9C7-B705F34D15DB}" srcOrd="8"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94C98-45F5-4ECC-9A8E-636E86BA43C0}">
      <dsp:nvSpPr>
        <dsp:cNvPr id="0" name=""/>
        <dsp:cNvSpPr/>
      </dsp:nvSpPr>
      <dsp:spPr>
        <a:xfrm>
          <a:off x="0" y="0"/>
          <a:ext cx="3160850" cy="5066607"/>
        </a:xfrm>
        <a:prstGeom prst="roundRect">
          <a:avLst>
            <a:gd name="adj" fmla="val 10000"/>
          </a:avLst>
        </a:prstGeom>
        <a:solidFill>
          <a:schemeClr val="accent3">
            <a:tint val="40000"/>
            <a:hueOff val="0"/>
            <a:satOff val="0"/>
            <a:lumOff val="0"/>
            <a:alpha val="6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Single Deployment Project</a:t>
          </a:r>
        </a:p>
      </dsp:txBody>
      <dsp:txXfrm>
        <a:off x="0" y="0"/>
        <a:ext cx="3160850" cy="1519982"/>
      </dsp:txXfrm>
    </dsp:sp>
    <dsp:sp modelId="{9EC74BCF-6E1C-474F-8091-6D184BC38CD3}">
      <dsp:nvSpPr>
        <dsp:cNvPr id="0" name=""/>
        <dsp:cNvSpPr/>
      </dsp:nvSpPr>
      <dsp:spPr>
        <a:xfrm>
          <a:off x="317300" y="1520940"/>
          <a:ext cx="2528680" cy="58613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Less Management Overhead</a:t>
          </a:r>
        </a:p>
      </dsp:txBody>
      <dsp:txXfrm>
        <a:off x="334467" y="1538107"/>
        <a:ext cx="2494346" cy="551801"/>
      </dsp:txXfrm>
    </dsp:sp>
    <dsp:sp modelId="{00DD5FF0-8ADB-46C8-BB3B-92669BA7C6A4}">
      <dsp:nvSpPr>
        <dsp:cNvPr id="0" name=""/>
        <dsp:cNvSpPr/>
      </dsp:nvSpPr>
      <dsp:spPr>
        <a:xfrm>
          <a:off x="317300" y="2197251"/>
          <a:ext cx="2528680" cy="586135"/>
        </a:xfrm>
        <a:prstGeom prst="roundRect">
          <a:avLst>
            <a:gd name="adj" fmla="val 10000"/>
          </a:avLst>
        </a:prstGeom>
        <a:solidFill>
          <a:schemeClr val="accent3">
            <a:hueOff val="225827"/>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err="1"/>
            <a:t>Consildated</a:t>
          </a:r>
          <a:r>
            <a:rPr lang="en-US" sz="1200" kern="1200"/>
            <a:t> Approvals</a:t>
          </a:r>
        </a:p>
      </dsp:txBody>
      <dsp:txXfrm>
        <a:off x="334467" y="2214418"/>
        <a:ext cx="2494346" cy="551801"/>
      </dsp:txXfrm>
    </dsp:sp>
    <dsp:sp modelId="{2806A00D-E41F-43FC-A5AF-8CB0124ACAA9}">
      <dsp:nvSpPr>
        <dsp:cNvPr id="0" name=""/>
        <dsp:cNvSpPr/>
      </dsp:nvSpPr>
      <dsp:spPr>
        <a:xfrm>
          <a:off x="317300" y="2873561"/>
          <a:ext cx="2528680" cy="586135"/>
        </a:xfrm>
        <a:prstGeom prst="roundRect">
          <a:avLst>
            <a:gd name="adj" fmla="val 10000"/>
          </a:avLst>
        </a:prstGeom>
        <a:solidFill>
          <a:schemeClr val="accent3">
            <a:hueOff val="451654"/>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Can get Cluttered</a:t>
          </a:r>
        </a:p>
      </dsp:txBody>
      <dsp:txXfrm>
        <a:off x="334467" y="2890728"/>
        <a:ext cx="2494346" cy="551801"/>
      </dsp:txXfrm>
    </dsp:sp>
    <dsp:sp modelId="{87BDE616-9848-447F-BA2A-F084D7806E64}">
      <dsp:nvSpPr>
        <dsp:cNvPr id="0" name=""/>
        <dsp:cNvSpPr/>
      </dsp:nvSpPr>
      <dsp:spPr>
        <a:xfrm>
          <a:off x="317300" y="3549871"/>
          <a:ext cx="2528680" cy="586135"/>
        </a:xfrm>
        <a:prstGeom prst="roundRect">
          <a:avLst>
            <a:gd name="adj" fmla="val 10000"/>
          </a:avLst>
        </a:prstGeom>
        <a:solidFill>
          <a:schemeClr val="accent3">
            <a:hueOff val="677481"/>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Lots of pipelines</a:t>
          </a:r>
        </a:p>
      </dsp:txBody>
      <dsp:txXfrm>
        <a:off x="334467" y="3567038"/>
        <a:ext cx="2494346" cy="551801"/>
      </dsp:txXfrm>
    </dsp:sp>
    <dsp:sp modelId="{3A99D3C0-CF8E-4525-B90C-CF2ED445AEC5}">
      <dsp:nvSpPr>
        <dsp:cNvPr id="0" name=""/>
        <dsp:cNvSpPr/>
      </dsp:nvSpPr>
      <dsp:spPr>
        <a:xfrm>
          <a:off x="317300" y="4226182"/>
          <a:ext cx="2528680" cy="586135"/>
        </a:xfrm>
        <a:prstGeom prst="roundRect">
          <a:avLst>
            <a:gd name="adj" fmla="val 10000"/>
          </a:avLst>
        </a:prstGeom>
        <a:solidFill>
          <a:schemeClr val="accent3">
            <a:hueOff val="903309"/>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Reduced Service Connections required</a:t>
          </a:r>
        </a:p>
      </dsp:txBody>
      <dsp:txXfrm>
        <a:off x="334467" y="4243349"/>
        <a:ext cx="2494346" cy="551801"/>
      </dsp:txXfrm>
    </dsp:sp>
    <dsp:sp modelId="{BF8CA1A5-766F-4E81-90F1-A6DF18311BCB}">
      <dsp:nvSpPr>
        <dsp:cNvPr id="0" name=""/>
        <dsp:cNvSpPr/>
      </dsp:nvSpPr>
      <dsp:spPr>
        <a:xfrm>
          <a:off x="3399130" y="0"/>
          <a:ext cx="3160850" cy="5066607"/>
        </a:xfrm>
        <a:prstGeom prst="roundRect">
          <a:avLst>
            <a:gd name="adj" fmla="val 10000"/>
          </a:avLst>
        </a:prstGeom>
        <a:solidFill>
          <a:schemeClr val="accent3">
            <a:tint val="40000"/>
            <a:hueOff val="0"/>
            <a:satOff val="0"/>
            <a:lumOff val="0"/>
            <a:alpha val="6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Single Production Project, Separate Development Projects</a:t>
          </a:r>
        </a:p>
      </dsp:txBody>
      <dsp:txXfrm>
        <a:off x="3399130" y="0"/>
        <a:ext cx="3160850" cy="1519982"/>
      </dsp:txXfrm>
    </dsp:sp>
    <dsp:sp modelId="{847867A4-FD80-4F60-9A9E-F3384129436B}">
      <dsp:nvSpPr>
        <dsp:cNvPr id="0" name=""/>
        <dsp:cNvSpPr/>
      </dsp:nvSpPr>
      <dsp:spPr>
        <a:xfrm>
          <a:off x="3715215" y="1520105"/>
          <a:ext cx="2528680" cy="738096"/>
        </a:xfrm>
        <a:prstGeom prst="roundRect">
          <a:avLst>
            <a:gd name="adj" fmla="val 10000"/>
          </a:avLst>
        </a:prstGeom>
        <a:solidFill>
          <a:schemeClr val="accent3">
            <a:hueOff val="1129136"/>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Need to trust/verify Development users</a:t>
          </a:r>
        </a:p>
      </dsp:txBody>
      <dsp:txXfrm>
        <a:off x="3736833" y="1541723"/>
        <a:ext cx="2485444" cy="694860"/>
      </dsp:txXfrm>
    </dsp:sp>
    <dsp:sp modelId="{D062951A-670D-493B-B917-B646B02BC98F}">
      <dsp:nvSpPr>
        <dsp:cNvPr id="0" name=""/>
        <dsp:cNvSpPr/>
      </dsp:nvSpPr>
      <dsp:spPr>
        <a:xfrm>
          <a:off x="3715215" y="2371755"/>
          <a:ext cx="2528680" cy="738096"/>
        </a:xfrm>
        <a:prstGeom prst="roundRect">
          <a:avLst>
            <a:gd name="adj" fmla="val 10000"/>
          </a:avLst>
        </a:prstGeom>
        <a:solidFill>
          <a:schemeClr val="accent3">
            <a:hueOff val="1354963"/>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Can maintain control over production, but give dev teams some control</a:t>
          </a:r>
        </a:p>
      </dsp:txBody>
      <dsp:txXfrm>
        <a:off x="3736833" y="2393373"/>
        <a:ext cx="2485444" cy="694860"/>
      </dsp:txXfrm>
    </dsp:sp>
    <dsp:sp modelId="{70BFD136-CD26-4D55-ADCB-A11D1AB38B51}">
      <dsp:nvSpPr>
        <dsp:cNvPr id="0" name=""/>
        <dsp:cNvSpPr/>
      </dsp:nvSpPr>
      <dsp:spPr>
        <a:xfrm>
          <a:off x="3715215" y="3223406"/>
          <a:ext cx="2528680" cy="738096"/>
        </a:xfrm>
        <a:prstGeom prst="roundRect">
          <a:avLst>
            <a:gd name="adj" fmla="val 10000"/>
          </a:avLst>
        </a:prstGeom>
        <a:solidFill>
          <a:schemeClr val="accent3">
            <a:hueOff val="158079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Development scopes need to be carefully planned</a:t>
          </a:r>
        </a:p>
      </dsp:txBody>
      <dsp:txXfrm>
        <a:off x="3736833" y="3245024"/>
        <a:ext cx="2485444" cy="694860"/>
      </dsp:txXfrm>
    </dsp:sp>
    <dsp:sp modelId="{9DEB529B-808B-4F1D-81D5-DD0C91846BAD}">
      <dsp:nvSpPr>
        <dsp:cNvPr id="0" name=""/>
        <dsp:cNvSpPr/>
      </dsp:nvSpPr>
      <dsp:spPr>
        <a:xfrm>
          <a:off x="3715215" y="4075056"/>
          <a:ext cx="2528680" cy="738096"/>
        </a:xfrm>
        <a:prstGeom prst="roundRect">
          <a:avLst>
            <a:gd name="adj" fmla="val 10000"/>
          </a:avLst>
        </a:prstGeom>
        <a:solidFill>
          <a:schemeClr val="accent3">
            <a:hueOff val="1806617"/>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Operations team may have to approve from multiple places</a:t>
          </a:r>
        </a:p>
      </dsp:txBody>
      <dsp:txXfrm>
        <a:off x="3736833" y="4096674"/>
        <a:ext cx="2485444" cy="694860"/>
      </dsp:txXfrm>
    </dsp:sp>
    <dsp:sp modelId="{99109052-DDBE-4C5F-B9A6-EB732B35B436}">
      <dsp:nvSpPr>
        <dsp:cNvPr id="0" name=""/>
        <dsp:cNvSpPr/>
      </dsp:nvSpPr>
      <dsp:spPr>
        <a:xfrm>
          <a:off x="6797044" y="0"/>
          <a:ext cx="3160850" cy="5066607"/>
        </a:xfrm>
        <a:prstGeom prst="roundRect">
          <a:avLst>
            <a:gd name="adj" fmla="val 10000"/>
          </a:avLst>
        </a:prstGeom>
        <a:solidFill>
          <a:schemeClr val="accent3">
            <a:tint val="40000"/>
            <a:hueOff val="0"/>
            <a:satOff val="0"/>
            <a:lumOff val="0"/>
            <a:alpha val="6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Separate Project by Application/Group</a:t>
          </a:r>
        </a:p>
      </dsp:txBody>
      <dsp:txXfrm>
        <a:off x="6797044" y="0"/>
        <a:ext cx="3160850" cy="1519982"/>
      </dsp:txXfrm>
    </dsp:sp>
    <dsp:sp modelId="{9B07F8A9-6F30-4024-99C3-09803150308E}">
      <dsp:nvSpPr>
        <dsp:cNvPr id="0" name=""/>
        <dsp:cNvSpPr/>
      </dsp:nvSpPr>
      <dsp:spPr>
        <a:xfrm>
          <a:off x="7113129" y="1520940"/>
          <a:ext cx="2528680" cy="586135"/>
        </a:xfrm>
        <a:prstGeom prst="roundRect">
          <a:avLst>
            <a:gd name="adj" fmla="val 10000"/>
          </a:avLst>
        </a:prstGeom>
        <a:solidFill>
          <a:schemeClr val="accent3">
            <a:hueOff val="2032444"/>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Lots of Overhead</a:t>
          </a:r>
        </a:p>
      </dsp:txBody>
      <dsp:txXfrm>
        <a:off x="7130296" y="1538107"/>
        <a:ext cx="2494346" cy="551801"/>
      </dsp:txXfrm>
    </dsp:sp>
    <dsp:sp modelId="{B058042A-F556-4578-8D2E-F25248410939}">
      <dsp:nvSpPr>
        <dsp:cNvPr id="0" name=""/>
        <dsp:cNvSpPr/>
      </dsp:nvSpPr>
      <dsp:spPr>
        <a:xfrm>
          <a:off x="7113129" y="2197251"/>
          <a:ext cx="2528680" cy="586135"/>
        </a:xfrm>
        <a:prstGeom prst="roundRect">
          <a:avLst>
            <a:gd name="adj" fmla="val 10000"/>
          </a:avLst>
        </a:prstGeom>
        <a:solidFill>
          <a:schemeClr val="accent3">
            <a:hueOff val="2258272"/>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Multiple service connections required, potentially overlapping each other</a:t>
          </a:r>
        </a:p>
      </dsp:txBody>
      <dsp:txXfrm>
        <a:off x="7130296" y="2214418"/>
        <a:ext cx="2494346" cy="551801"/>
      </dsp:txXfrm>
    </dsp:sp>
    <dsp:sp modelId="{94D4F827-2B7F-4423-94A4-FD26DD4E9D01}">
      <dsp:nvSpPr>
        <dsp:cNvPr id="0" name=""/>
        <dsp:cNvSpPr/>
      </dsp:nvSpPr>
      <dsp:spPr>
        <a:xfrm>
          <a:off x="7113129" y="2873561"/>
          <a:ext cx="2528680" cy="586135"/>
        </a:xfrm>
        <a:prstGeom prst="roundRect">
          <a:avLst>
            <a:gd name="adj" fmla="val 10000"/>
          </a:avLst>
        </a:prstGeom>
        <a:solidFill>
          <a:schemeClr val="accent3">
            <a:hueOff val="2484099"/>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Auditability/Traceability can be hard.  Need to look in multiple places</a:t>
          </a:r>
        </a:p>
      </dsp:txBody>
      <dsp:txXfrm>
        <a:off x="7130296" y="2890728"/>
        <a:ext cx="2494346" cy="551801"/>
      </dsp:txXfrm>
    </dsp:sp>
    <dsp:sp modelId="{540627B5-46A0-417A-8CCB-8512E4FAF6F7}">
      <dsp:nvSpPr>
        <dsp:cNvPr id="0" name=""/>
        <dsp:cNvSpPr/>
      </dsp:nvSpPr>
      <dsp:spPr>
        <a:xfrm>
          <a:off x="7113129" y="3549871"/>
          <a:ext cx="2528680" cy="586135"/>
        </a:xfrm>
        <a:prstGeom prst="roundRect">
          <a:avLst>
            <a:gd name="adj" fmla="val 10000"/>
          </a:avLst>
        </a:prstGeom>
        <a:solidFill>
          <a:schemeClr val="accent3">
            <a:hueOff val="2709926"/>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Full deployment chain can be kept in one place</a:t>
          </a:r>
        </a:p>
      </dsp:txBody>
      <dsp:txXfrm>
        <a:off x="7130296" y="3567038"/>
        <a:ext cx="2494346" cy="551801"/>
      </dsp:txXfrm>
    </dsp:sp>
    <dsp:sp modelId="{AAB6765B-080D-4C41-A9C7-B705F34D15DB}">
      <dsp:nvSpPr>
        <dsp:cNvPr id="0" name=""/>
        <dsp:cNvSpPr/>
      </dsp:nvSpPr>
      <dsp:spPr>
        <a:xfrm>
          <a:off x="7113129" y="4226182"/>
          <a:ext cx="2528680" cy="586135"/>
        </a:xfrm>
        <a:prstGeom prst="roundRect">
          <a:avLst>
            <a:gd name="adj" fmla="val 10000"/>
          </a:avLst>
        </a:prstGeom>
        <a:solidFill>
          <a:schemeClr val="accent3">
            <a:hueOff val="2935753"/>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May be preferred in organizations without a global IT team or limited role global IT.</a:t>
          </a:r>
        </a:p>
      </dsp:txBody>
      <dsp:txXfrm>
        <a:off x="7130296" y="4243349"/>
        <a:ext cx="2494346" cy="55180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BF3F78-6747-4CF6-D4DC-DEFE28D21EA1}"/>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1A572C17-8470-2841-9099-67D81DF02C19}"/>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FB3F25-3B88-4045-BECF-24ED6A23C420}" type="datetimeFigureOut">
              <a:rPr lang="en-US" smtClean="0"/>
              <a:t>4/29/2025</a:t>
            </a:fld>
            <a:endParaRPr lang="en-US"/>
          </a:p>
        </p:txBody>
      </p:sp>
      <p:sp>
        <p:nvSpPr>
          <p:cNvPr id="4" name="Footer Placeholder 3">
            <a:extLst>
              <a:ext uri="{FF2B5EF4-FFF2-40B4-BE49-F238E27FC236}">
                <a16:creationId xmlns:a16="http://schemas.microsoft.com/office/drawing/2014/main" id="{B95601DD-8539-87CD-22EB-DA526B518A7F}"/>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F9B7FF-1EC3-B12D-AC4F-7A8819F9D88A}"/>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00E7139-5889-4513-81FD-9C487FEC379D}" type="slidenum">
              <a:rPr lang="en-US" smtClean="0"/>
              <a:t>‹#›</a:t>
            </a:fld>
            <a:endParaRPr lang="en-US"/>
          </a:p>
        </p:txBody>
      </p:sp>
    </p:spTree>
    <p:extLst>
      <p:ext uri="{BB962C8B-B14F-4D97-AF65-F5344CB8AC3E}">
        <p14:creationId xmlns:p14="http://schemas.microsoft.com/office/powerpoint/2010/main" val="2509682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D3D74F59-7510-4AFA-BD9D-760E576EFE58}" type="datetimeFigureOut">
              <a:rPr lang="en-US" smtClean="0"/>
              <a:t>4/29/2025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900C5CD-3D9B-4187-B4DD-4F02A6067858}" type="slidenum">
              <a:rPr lang="en-US" smtClean="0"/>
              <a:t>‹#›</a:t>
            </a:fld>
            <a:endParaRPr lang="en-US"/>
          </a:p>
        </p:txBody>
      </p:sp>
    </p:spTree>
    <p:extLst>
      <p:ext uri="{BB962C8B-B14F-4D97-AF65-F5344CB8AC3E}">
        <p14:creationId xmlns:p14="http://schemas.microsoft.com/office/powerpoint/2010/main" val="1258882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Enhance – Defender for DevOps – Scan for secrets etc</a:t>
            </a:r>
          </a:p>
        </p:txBody>
      </p:sp>
      <p:sp>
        <p:nvSpPr>
          <p:cNvPr id="4" name="Slide Number Placeholder 3"/>
          <p:cNvSpPr>
            <a:spLocks noGrp="1"/>
          </p:cNvSpPr>
          <p:nvPr>
            <p:ph type="sldNum" sz="quarter" idx="5"/>
          </p:nvPr>
        </p:nvSpPr>
        <p:spPr/>
        <p:txBody>
          <a:bodyPr/>
          <a:lstStyle/>
          <a:p>
            <a:fld id="{F1DAF4C4-BAB7-4151-82DD-5D3A4EB522E5}" type="slidenum">
              <a:rPr lang="en-US" smtClean="0"/>
              <a:t>7</a:t>
            </a:fld>
            <a:endParaRPr lang="en-US"/>
          </a:p>
        </p:txBody>
      </p:sp>
    </p:spTree>
    <p:extLst>
      <p:ext uri="{BB962C8B-B14F-4D97-AF65-F5344CB8AC3E}">
        <p14:creationId xmlns:p14="http://schemas.microsoft.com/office/powerpoint/2010/main" val="3140508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10.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8.png"/><Relationship Id="rId16"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bin"/><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bin"/><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Graphic 13">
            <a:extLst>
              <a:ext uri="{FF2B5EF4-FFF2-40B4-BE49-F238E27FC236}">
                <a16:creationId xmlns:a16="http://schemas.microsoft.com/office/drawing/2014/main" id="{C1C6F0CE-A001-978A-D698-EB6C97BB9B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pic>
        <p:nvPicPr>
          <p:cNvPr id="11" name="Picture 10" descr="A red and black logo&#10;&#10;Description automatically generated">
            <a:extLst>
              <a:ext uri="{FF2B5EF4-FFF2-40B4-BE49-F238E27FC236}">
                <a16:creationId xmlns:a16="http://schemas.microsoft.com/office/drawing/2014/main" id="{29BE2BE2-9E00-CB03-72C1-FF931FB7228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581552" y="3910518"/>
            <a:ext cx="4998416" cy="2858572"/>
          </a:xfrm>
          <a:prstGeom prst="rect">
            <a:avLst/>
          </a:prstGeom>
        </p:spPr>
      </p:pic>
    </p:spTree>
    <p:extLst>
      <p:ext uri="{BB962C8B-B14F-4D97-AF65-F5344CB8AC3E}">
        <p14:creationId xmlns:p14="http://schemas.microsoft.com/office/powerpoint/2010/main" val="3891636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871BDB1C-D88C-7CC2-5D66-47039F153899}"/>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138391" y="5958516"/>
            <a:ext cx="1596375" cy="914400"/>
          </a:xfrm>
          <a:prstGeom prst="rect">
            <a:avLst/>
          </a:prstGeom>
        </p:spPr>
      </p:pic>
    </p:spTree>
    <p:extLst>
      <p:ext uri="{BB962C8B-B14F-4D97-AF65-F5344CB8AC3E}">
        <p14:creationId xmlns:p14="http://schemas.microsoft.com/office/powerpoint/2010/main" val="3011704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userDrawn="1"/>
        </p:nvPicPr>
        <p:blipFill>
          <a:blip r:embed="rId3" cstate="screen">
            <a:alphaModFix amt="34000"/>
            <a:extLst>
              <a:ext uri="{28A0092B-C50C-407E-A947-70E740481C1C}">
                <a14:useLocalDpi xmlns:a14="http://schemas.microsoft.com/office/drawing/2010/main"/>
              </a:ext>
            </a:extLst>
          </a:blip>
          <a:stretch>
            <a:fillRect/>
          </a:stretch>
        </p:blipFill>
        <p:spPr>
          <a:xfrm>
            <a:off x="41600" y="5943600"/>
            <a:ext cx="1596375" cy="914400"/>
          </a:xfrm>
          <a:prstGeom prst="rect">
            <a:avLst/>
          </a:prstGeom>
        </p:spPr>
      </p:pic>
    </p:spTree>
    <p:extLst>
      <p:ext uri="{BB962C8B-B14F-4D97-AF65-F5344CB8AC3E}">
        <p14:creationId xmlns:p14="http://schemas.microsoft.com/office/powerpoint/2010/main" val="3293012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shing Sess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35B8D6-9517-5561-1A39-7570B0E8347C}"/>
              </a:ext>
            </a:extLst>
          </p:cNvPr>
          <p:cNvSpPr txBox="1"/>
          <p:nvPr userDrawn="1"/>
        </p:nvSpPr>
        <p:spPr>
          <a:xfrm>
            <a:off x="185370" y="1771650"/>
            <a:ext cx="11821257" cy="2062103"/>
          </a:xfrm>
          <a:prstGeom prst="rect">
            <a:avLst/>
          </a:prstGeom>
          <a:noFill/>
        </p:spPr>
        <p:txBody>
          <a:bodyPr wrap="square" rtlCol="0">
            <a:spAutoFit/>
          </a:bodyPr>
          <a:lstStyle/>
          <a:p>
            <a:pPr algn="ctr"/>
            <a:endParaRPr lang="en-US" sz="3200" b="1">
              <a:solidFill>
                <a:schemeClr val="bg1"/>
              </a:solidFill>
            </a:endParaRPr>
          </a:p>
          <a:p>
            <a:pPr algn="ctr"/>
            <a:endParaRPr lang="en-US" sz="3200" b="1">
              <a:solidFill>
                <a:schemeClr val="bg1"/>
              </a:solidFill>
            </a:endParaRPr>
          </a:p>
          <a:p>
            <a:pPr algn="ctr"/>
            <a:r>
              <a:rPr lang="en-US" sz="3200" b="1">
                <a:solidFill>
                  <a:schemeClr val="bg1"/>
                </a:solidFill>
              </a:rPr>
              <a:t>Be sure to find Wally and sign up for 1:1 time with a speaker</a:t>
            </a:r>
          </a:p>
          <a:p>
            <a:pPr algn="ctr"/>
            <a:r>
              <a:rPr lang="en-US" sz="3200" b="1">
                <a:solidFill>
                  <a:schemeClr val="bg1"/>
                </a:solidFill>
              </a:rPr>
              <a:t>If you’d like to CATCH us for a session, we are scheduled as follows:</a:t>
            </a:r>
          </a:p>
        </p:txBody>
      </p:sp>
      <p:sp>
        <p:nvSpPr>
          <p:cNvPr id="4" name="TextBox 3">
            <a:extLst>
              <a:ext uri="{FF2B5EF4-FFF2-40B4-BE49-F238E27FC236}">
                <a16:creationId xmlns:a16="http://schemas.microsoft.com/office/drawing/2014/main" id="{BA707659-3321-D6DA-F529-94F5D9E8B009}"/>
              </a:ext>
            </a:extLst>
          </p:cNvPr>
          <p:cNvSpPr txBox="1"/>
          <p:nvPr userDrawn="1"/>
        </p:nvSpPr>
        <p:spPr>
          <a:xfrm>
            <a:off x="304067" y="-30773"/>
            <a:ext cx="11583865" cy="1200329"/>
          </a:xfrm>
          <a:prstGeom prst="rect">
            <a:avLst/>
          </a:prstGeom>
          <a:noFill/>
        </p:spPr>
        <p:txBody>
          <a:bodyPr wrap="square" rtlCol="0">
            <a:spAutoFit/>
          </a:bodyPr>
          <a:lstStyle/>
          <a:p>
            <a:pPr algn="ctr"/>
            <a:r>
              <a:rPr lang="en-US" sz="7200" b="1">
                <a:solidFill>
                  <a:schemeClr val="bg1"/>
                </a:solidFill>
                <a:effectLst>
                  <a:outerShdw blurRad="38100" dist="38100" dir="2700000" algn="tl">
                    <a:srgbClr val="000000">
                      <a:alpha val="43137"/>
                    </a:srgbClr>
                  </a:outerShdw>
                </a:effectLst>
              </a:rPr>
              <a:t>Fishing Sessions</a:t>
            </a:r>
          </a:p>
        </p:txBody>
      </p:sp>
      <p:sp>
        <p:nvSpPr>
          <p:cNvPr id="3" name="Text Placeholder 2">
            <a:extLst>
              <a:ext uri="{FF2B5EF4-FFF2-40B4-BE49-F238E27FC236}">
                <a16:creationId xmlns:a16="http://schemas.microsoft.com/office/drawing/2014/main" id="{31A4C11E-CC61-A091-8788-0C687EF88911}"/>
              </a:ext>
            </a:extLst>
          </p:cNvPr>
          <p:cNvSpPr>
            <a:spLocks noGrp="1"/>
          </p:cNvSpPr>
          <p:nvPr>
            <p:ph type="body" sz="quarter" idx="10"/>
          </p:nvPr>
        </p:nvSpPr>
        <p:spPr>
          <a:xfrm>
            <a:off x="527050" y="3903175"/>
            <a:ext cx="11161713" cy="2471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1EFC24E9-286F-9AE0-7335-AC9FA823D9DD}"/>
              </a:ext>
            </a:extLst>
          </p:cNvPr>
          <p:cNvSpPr txBox="1"/>
          <p:nvPr userDrawn="1"/>
        </p:nvSpPr>
        <p:spPr>
          <a:xfrm>
            <a:off x="131884" y="6323563"/>
            <a:ext cx="1192676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a:solidFill>
                  <a:schemeClr val="bg1"/>
                </a:solidFill>
              </a:rPr>
              <a:t>ALSO, Please be sure to leave feedback for your sessions on Sched!</a:t>
            </a:r>
          </a:p>
        </p:txBody>
      </p:sp>
    </p:spTree>
    <p:extLst>
      <p:ext uri="{BB962C8B-B14F-4D97-AF65-F5344CB8AC3E}">
        <p14:creationId xmlns:p14="http://schemas.microsoft.com/office/powerpoint/2010/main" val="3907154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ve the Date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MMS MOA">
            <a:extLst>
              <a:ext uri="{FF2B5EF4-FFF2-40B4-BE49-F238E27FC236}">
                <a16:creationId xmlns:a16="http://schemas.microsoft.com/office/drawing/2014/main" id="{9CE8F994-3F43-B6B2-27DC-2BA65CDAD3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15652" y="1956816"/>
            <a:ext cx="2971800" cy="2980355"/>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userDrawn="1"/>
        </p:nvSpPr>
        <p:spPr>
          <a:xfrm>
            <a:off x="755363" y="1488483"/>
            <a:ext cx="2973203" cy="461665"/>
          </a:xfrm>
          <a:prstGeom prst="rect">
            <a:avLst/>
          </a:prstGeom>
          <a:noFill/>
        </p:spPr>
        <p:txBody>
          <a:bodyPr wrap="square" rtlCol="0">
            <a:spAutoFit/>
          </a:bodyPr>
          <a:lstStyle/>
          <a:p>
            <a:pPr algn="ctr"/>
            <a:r>
              <a:rPr lang="en-US" sz="2400" b="1">
                <a:solidFill>
                  <a:schemeClr val="bg1"/>
                </a:solidFill>
              </a:rPr>
              <a:t>12-15 Oct. 2025</a:t>
            </a:r>
          </a:p>
        </p:txBody>
      </p:sp>
      <p:sp>
        <p:nvSpPr>
          <p:cNvPr id="5" name="TextBox 4">
            <a:extLst>
              <a:ext uri="{FF2B5EF4-FFF2-40B4-BE49-F238E27FC236}">
                <a16:creationId xmlns:a16="http://schemas.microsoft.com/office/drawing/2014/main" id="{E8F11CDB-CD01-841A-69AB-B3D3A5872802}"/>
              </a:ext>
            </a:extLst>
          </p:cNvPr>
          <p:cNvSpPr txBox="1"/>
          <p:nvPr userDrawn="1"/>
        </p:nvSpPr>
        <p:spPr>
          <a:xfrm>
            <a:off x="8431814" y="1488483"/>
            <a:ext cx="2952400" cy="461665"/>
          </a:xfrm>
          <a:prstGeom prst="rect">
            <a:avLst/>
          </a:prstGeom>
          <a:noFill/>
        </p:spPr>
        <p:txBody>
          <a:bodyPr wrap="square" rtlCol="0">
            <a:spAutoFit/>
          </a:bodyPr>
          <a:lstStyle/>
          <a:p>
            <a:pPr algn="ctr"/>
            <a:r>
              <a:rPr lang="en-US" sz="2400" b="1">
                <a:solidFill>
                  <a:schemeClr val="bg1"/>
                </a:solidFill>
              </a:rPr>
              <a:t>Oct 25-28, 2026</a:t>
            </a:r>
          </a:p>
        </p:txBody>
      </p:sp>
      <p:sp>
        <p:nvSpPr>
          <p:cNvPr id="6" name="Rectangle 5">
            <a:extLst>
              <a:ext uri="{FF2B5EF4-FFF2-40B4-BE49-F238E27FC236}">
                <a16:creationId xmlns:a16="http://schemas.microsoft.com/office/drawing/2014/main" id="{D5699D8C-C70E-FE1E-2A0F-D2D47884EE8D}"/>
              </a:ext>
            </a:extLst>
          </p:cNvPr>
          <p:cNvSpPr/>
          <p:nvPr userDrawn="1"/>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a:ln w="0"/>
                <a:solidFill>
                  <a:schemeClr val="bg1"/>
                </a:solidFill>
                <a:effectLst>
                  <a:outerShdw blurRad="38100" dist="19050" dir="2700000" algn="tl" rotWithShape="0">
                    <a:schemeClr val="dk1">
                      <a:alpha val="40000"/>
                    </a:schemeClr>
                  </a:outerShdw>
                </a:effectLst>
              </a:rPr>
              <a:t>Save the Dates</a:t>
            </a:r>
          </a:p>
        </p:txBody>
      </p:sp>
      <p:pic>
        <p:nvPicPr>
          <p:cNvPr id="7" name="Picture 6" descr="MMS Music City Edition">
            <a:extLst>
              <a:ext uri="{FF2B5EF4-FFF2-40B4-BE49-F238E27FC236}">
                <a16:creationId xmlns:a16="http://schemas.microsoft.com/office/drawing/2014/main" id="{E2832214-9DA1-42E5-8B1F-2472EBF4575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99490" y="1950148"/>
            <a:ext cx="2971800" cy="2971800"/>
          </a:xfrm>
          <a:prstGeom prst="rect">
            <a:avLst/>
          </a:prstGeom>
        </p:spPr>
      </p:pic>
      <p:sp>
        <p:nvSpPr>
          <p:cNvPr id="9" name="TextBox 8">
            <a:extLst>
              <a:ext uri="{FF2B5EF4-FFF2-40B4-BE49-F238E27FC236}">
                <a16:creationId xmlns:a16="http://schemas.microsoft.com/office/drawing/2014/main" id="{1407CC49-AA2C-0E73-1A86-E77BA5C7526E}"/>
              </a:ext>
            </a:extLst>
          </p:cNvPr>
          <p:cNvSpPr txBox="1"/>
          <p:nvPr userDrawn="1"/>
        </p:nvSpPr>
        <p:spPr>
          <a:xfrm>
            <a:off x="4671628" y="1492834"/>
            <a:ext cx="2952400" cy="461665"/>
          </a:xfrm>
          <a:prstGeom prst="rect">
            <a:avLst/>
          </a:prstGeom>
          <a:noFill/>
        </p:spPr>
        <p:txBody>
          <a:bodyPr wrap="square" rtlCol="0">
            <a:spAutoFit/>
          </a:bodyPr>
          <a:lstStyle/>
          <a:p>
            <a:pPr algn="ctr"/>
            <a:r>
              <a:rPr lang="en-US" sz="2400" b="1">
                <a:solidFill>
                  <a:schemeClr val="bg1"/>
                </a:solidFill>
              </a:rPr>
              <a:t>May 3-7, 2026</a:t>
            </a:r>
          </a:p>
        </p:txBody>
      </p:sp>
      <p:pic>
        <p:nvPicPr>
          <p:cNvPr id="3" name="Picture 2" descr="MMS Midway Edition">
            <a:extLst>
              <a:ext uri="{FF2B5EF4-FFF2-40B4-BE49-F238E27FC236}">
                <a16:creationId xmlns:a16="http://schemas.microsoft.com/office/drawing/2014/main" id="{8B215CFB-5943-4CED-D76A-205635A4884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83900" y="1972443"/>
            <a:ext cx="2964728" cy="2964728"/>
          </a:xfrm>
          <a:prstGeom prst="rect">
            <a:avLst/>
          </a:prstGeom>
        </p:spPr>
      </p:pic>
    </p:spTree>
    <p:extLst>
      <p:ext uri="{BB962C8B-B14F-4D97-AF65-F5344CB8AC3E}">
        <p14:creationId xmlns:p14="http://schemas.microsoft.com/office/powerpoint/2010/main" val="1126592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Closing">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5" name="Picture 4" descr="MMS Logo">
            <a:extLst>
              <a:ext uri="{FF2B5EF4-FFF2-40B4-BE49-F238E27FC236}">
                <a16:creationId xmlns:a16="http://schemas.microsoft.com/office/drawing/2014/main" id="{7874FAA7-EB4D-5A79-909E-CB927AFCC6FD}"/>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9365937" y="2259342"/>
            <a:ext cx="2743200" cy="1571299"/>
          </a:xfrm>
          <a:prstGeom prst="rect">
            <a:avLst/>
          </a:prstGeom>
        </p:spPr>
      </p:pic>
      <p:sp>
        <p:nvSpPr>
          <p:cNvPr id="10" name="Rectangle 9">
            <a:extLst>
              <a:ext uri="{FF2B5EF4-FFF2-40B4-BE49-F238E27FC236}">
                <a16:creationId xmlns:a16="http://schemas.microsoft.com/office/drawing/2014/main" id="{A0141027-F066-B9AE-93FD-9C9448960CDB}"/>
              </a:ext>
            </a:extLst>
          </p:cNvPr>
          <p:cNvSpPr/>
          <p:nvPr userDrawn="1"/>
        </p:nvSpPr>
        <p:spPr>
          <a:xfrm>
            <a:off x="159558" y="43635"/>
            <a:ext cx="5836791" cy="1200329"/>
          </a:xfrm>
          <a:prstGeom prst="rect">
            <a:avLst/>
          </a:prstGeom>
          <a:noFill/>
        </p:spPr>
        <p:txBody>
          <a:bodyPr vert="horz" wrap="none" lIns="91440" tIns="45720" rIns="91440" bIns="45720">
            <a:spAutoFit/>
          </a:bodyPr>
          <a:lstStyle/>
          <a:p>
            <a:pPr algn="ctr"/>
            <a:r>
              <a:rPr lang="en-US" sz="7200" b="1" u="none" cap="none" spc="0" baseline="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84971" y="4044020"/>
            <a:ext cx="1258699" cy="914400"/>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482518" y="4897480"/>
            <a:ext cx="2244144" cy="1005840"/>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9152F94A-4D91-121D-CEB4-524094EE7D9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86983" y="4135460"/>
            <a:ext cx="731520" cy="731520"/>
          </a:xfrm>
          <a:prstGeom prst="rect">
            <a:avLst/>
          </a:prstGeom>
        </p:spPr>
      </p:pic>
      <p:pic>
        <p:nvPicPr>
          <p:cNvPr id="17" name="Graphic 16" descr="2Pint Software">
            <a:extLst>
              <a:ext uri="{FF2B5EF4-FFF2-40B4-BE49-F238E27FC236}">
                <a16:creationId xmlns:a16="http://schemas.microsoft.com/office/drawing/2014/main" id="{67F8DDDD-DFAE-B059-F17D-48D5058DC49B}"/>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88087" y="4306910"/>
            <a:ext cx="1554480" cy="388620"/>
          </a:xfrm>
          <a:prstGeom prst="rect">
            <a:avLst/>
          </a:prstGeom>
        </p:spPr>
      </p:pic>
      <p:pic>
        <p:nvPicPr>
          <p:cNvPr id="13" name="Picture 12" descr="A grey rectangle with white and blue text&#10;&#10;Description automatically generated">
            <a:extLst>
              <a:ext uri="{FF2B5EF4-FFF2-40B4-BE49-F238E27FC236}">
                <a16:creationId xmlns:a16="http://schemas.microsoft.com/office/drawing/2014/main" id="{27436F92-854C-BEE9-ECD2-98D939DF1B9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102188" y="5171800"/>
            <a:ext cx="1188721" cy="457200"/>
          </a:xfrm>
          <a:prstGeom prst="rect">
            <a:avLst/>
          </a:prstGeom>
        </p:spPr>
      </p:pic>
      <p:pic>
        <p:nvPicPr>
          <p:cNvPr id="20" name="Picture 19" descr="A black and white logo&#10;&#10;Description automatically generated">
            <a:extLst>
              <a:ext uri="{FF2B5EF4-FFF2-40B4-BE49-F238E27FC236}">
                <a16:creationId xmlns:a16="http://schemas.microsoft.com/office/drawing/2014/main" id="{70C1D7FD-CF3B-5E3C-F668-5241BE18643A}"/>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2861286" y="6172200"/>
            <a:ext cx="1143367" cy="457200"/>
          </a:xfrm>
          <a:prstGeom prst="rect">
            <a:avLst/>
          </a:prstGeom>
        </p:spPr>
      </p:pic>
      <p:pic>
        <p:nvPicPr>
          <p:cNvPr id="29" name="Picture 28" descr="A white text on a black background&#10;&#10;Description automatically generated">
            <a:extLst>
              <a:ext uri="{FF2B5EF4-FFF2-40B4-BE49-F238E27FC236}">
                <a16:creationId xmlns:a16="http://schemas.microsoft.com/office/drawing/2014/main" id="{75392E0A-C0E2-C291-444E-C2565C6FA049}"/>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926846" y="6195695"/>
            <a:ext cx="901452" cy="410211"/>
          </a:xfrm>
          <a:prstGeom prst="rect">
            <a:avLst/>
          </a:prstGeom>
        </p:spPr>
      </p:pic>
      <p:pic>
        <p:nvPicPr>
          <p:cNvPr id="35" name="Picture 34" descr="A white circle with orange arrow and text&#10;&#10;Description automatically generated">
            <a:extLst>
              <a:ext uri="{FF2B5EF4-FFF2-40B4-BE49-F238E27FC236}">
                <a16:creationId xmlns:a16="http://schemas.microsoft.com/office/drawing/2014/main" id="{C9BC325D-6EE6-A42A-3C7C-3C2402F596A3}"/>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696059" y="5004002"/>
            <a:ext cx="792796" cy="792796"/>
          </a:xfrm>
          <a:prstGeom prst="rect">
            <a:avLst/>
          </a:prstGeom>
        </p:spPr>
      </p:pic>
      <p:pic>
        <p:nvPicPr>
          <p:cNvPr id="4" name="Picture 3" descr="A black and white logo&#10;&#10;Description automatically generated">
            <a:extLst>
              <a:ext uri="{FF2B5EF4-FFF2-40B4-BE49-F238E27FC236}">
                <a16:creationId xmlns:a16="http://schemas.microsoft.com/office/drawing/2014/main" id="{385398DA-D502-19CD-EC19-BB63F64512CF}"/>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62919" y="4287997"/>
            <a:ext cx="1828800" cy="426447"/>
          </a:xfrm>
          <a:prstGeom prst="rect">
            <a:avLst/>
          </a:prstGeom>
        </p:spPr>
      </p:pic>
      <p:pic>
        <p:nvPicPr>
          <p:cNvPr id="37" name="Graphic 36">
            <a:extLst>
              <a:ext uri="{FF2B5EF4-FFF2-40B4-BE49-F238E27FC236}">
                <a16:creationId xmlns:a16="http://schemas.microsoft.com/office/drawing/2014/main" id="{FFA7C4B9-2FE7-03A8-4C46-F9FB648245F6}"/>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143670" y="5286100"/>
            <a:ext cx="1503922" cy="228600"/>
          </a:xfrm>
          <a:prstGeom prst="rect">
            <a:avLst/>
          </a:prstGeom>
        </p:spPr>
      </p:pic>
      <p:pic>
        <p:nvPicPr>
          <p:cNvPr id="33" name="Picture 32" descr="A logo with white text&#10;&#10;Description automatically generated">
            <a:extLst>
              <a:ext uri="{FF2B5EF4-FFF2-40B4-BE49-F238E27FC236}">
                <a16:creationId xmlns:a16="http://schemas.microsoft.com/office/drawing/2014/main" id="{183011D5-C6F7-DA00-67E6-8875D9BC1E26}"/>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277628" y="5943600"/>
            <a:ext cx="914400" cy="91440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86074" y="4278412"/>
            <a:ext cx="1554480" cy="445617"/>
          </a:xfrm>
          <a:prstGeom prst="rect">
            <a:avLst/>
          </a:prstGeom>
        </p:spPr>
      </p:pic>
      <p:pic>
        <p:nvPicPr>
          <p:cNvPr id="22" name="Picture 21" descr="A blue logo with white text&#10;&#10;Description automatically generated">
            <a:extLst>
              <a:ext uri="{FF2B5EF4-FFF2-40B4-BE49-F238E27FC236}">
                <a16:creationId xmlns:a16="http://schemas.microsoft.com/office/drawing/2014/main" id="{469B32A5-A67E-EC47-BCAE-A83C9B992371}"/>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0799194" y="6035040"/>
            <a:ext cx="870599" cy="731520"/>
          </a:xfrm>
          <a:prstGeom prst="rect">
            <a:avLst/>
          </a:prstGeom>
        </p:spPr>
      </p:pic>
      <p:pic>
        <p:nvPicPr>
          <p:cNvPr id="2" name="Picture 1">
            <a:extLst>
              <a:ext uri="{FF2B5EF4-FFF2-40B4-BE49-F238E27FC236}">
                <a16:creationId xmlns:a16="http://schemas.microsoft.com/office/drawing/2014/main" id="{A8023378-D629-FEFF-9D58-B44519B4966C}"/>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7975549" y="6035040"/>
            <a:ext cx="1154387" cy="731520"/>
          </a:xfrm>
          <a:prstGeom prst="rect">
            <a:avLst/>
          </a:prstGeom>
        </p:spPr>
      </p:pic>
    </p:spTree>
    <p:extLst>
      <p:ext uri="{BB962C8B-B14F-4D97-AF65-F5344CB8AC3E}">
        <p14:creationId xmlns:p14="http://schemas.microsoft.com/office/powerpoint/2010/main" val="39340197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pic>
        <p:nvPicPr>
          <p:cNvPr id="4" name="Picture 3" descr="A group of people fishing on a dock&#10;&#10;Description automatically generated">
            <a:extLst>
              <a:ext uri="{FF2B5EF4-FFF2-40B4-BE49-F238E27FC236}">
                <a16:creationId xmlns:a16="http://schemas.microsoft.com/office/drawing/2014/main" id="{1D53B5BB-0920-2959-5980-0B2CCAEDEEB8}"/>
              </a:ext>
            </a:extLst>
          </p:cNvPr>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p>
        </p:txBody>
      </p:sp>
      <p:sp>
        <p:nvSpPr>
          <p:cNvPr id="9" name="Rectangle 8">
            <a:extLst>
              <a:ext uri="{FF2B5EF4-FFF2-40B4-BE49-F238E27FC236}">
                <a16:creationId xmlns:a16="http://schemas.microsoft.com/office/drawing/2014/main" id="{5F6FE98B-7FAF-CBE0-DE78-7629C4DAC585}"/>
              </a:ext>
            </a:extLst>
          </p:cNvPr>
          <p:cNvSpPr/>
          <p:nvPr userDrawn="1"/>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info</a:t>
            </a:r>
          </a:p>
        </p:txBody>
      </p:sp>
      <p:sp>
        <p:nvSpPr>
          <p:cNvPr id="23" name="Rectangle 22">
            <a:extLst>
              <a:ext uri="{FF2B5EF4-FFF2-40B4-BE49-F238E27FC236}">
                <a16:creationId xmlns:a16="http://schemas.microsoft.com/office/drawing/2014/main" id="{1E3E2B6C-976C-B840-C89F-B4F3065660F9}"/>
              </a:ext>
            </a:extLst>
          </p:cNvPr>
          <p:cNvSpPr/>
          <p:nvPr userDrawn="1"/>
        </p:nvSpPr>
        <p:spPr>
          <a:xfrm>
            <a:off x="2286669" y="6401767"/>
            <a:ext cx="7618661" cy="25938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pic>
        <p:nvPicPr>
          <p:cNvPr id="7" name="MMS" descr="A red and black logo&#10;&#10;Description automatically generated">
            <a:extLst>
              <a:ext uri="{FF2B5EF4-FFF2-40B4-BE49-F238E27FC236}">
                <a16:creationId xmlns:a16="http://schemas.microsoft.com/office/drawing/2014/main" id="{043E37BF-9604-7220-A931-A7BC5D053E6D}"/>
              </a:ext>
            </a:extLst>
          </p:cNvPr>
          <p:cNvPicPr>
            <a:picLocks noChangeAspect="1"/>
          </p:cNvPicPr>
          <p:nvPr userDrawn="1"/>
        </p:nvPicPr>
        <p:blipFill>
          <a:blip r:embed="rId5" cstate="screen">
            <a:alphaModFix/>
            <a:extLst>
              <a:ext uri="{28A0092B-C50C-407E-A947-70E740481C1C}">
                <a14:useLocalDpi xmlns:a14="http://schemas.microsoft.com/office/drawing/2010/main"/>
              </a:ext>
            </a:extLst>
          </a:blip>
          <a:stretch>
            <a:fillRect/>
          </a:stretch>
        </p:blipFill>
        <p:spPr>
          <a:xfrm>
            <a:off x="-1" y="6245352"/>
            <a:ext cx="1071259" cy="612648"/>
          </a:xfrm>
          <a:prstGeom prst="rect">
            <a:avLst/>
          </a:prstGeom>
        </p:spPr>
      </p:pic>
    </p:spTree>
    <p:extLst>
      <p:ext uri="{BB962C8B-B14F-4D97-AF65-F5344CB8AC3E}">
        <p14:creationId xmlns:p14="http://schemas.microsoft.com/office/powerpoint/2010/main" val="2538939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MMS" descr="MMS Logo">
            <a:extLst>
              <a:ext uri="{FF2B5EF4-FFF2-40B4-BE49-F238E27FC236}">
                <a16:creationId xmlns:a16="http://schemas.microsoft.com/office/drawing/2014/main" id="{B20E1BA0-F24A-EC19-2D43-C2AEF38D6F0F}"/>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1" y="6220684"/>
            <a:ext cx="1069571" cy="612648"/>
          </a:xfrm>
          <a:prstGeom prst="rect">
            <a:avLst/>
          </a:prstGeom>
        </p:spPr>
      </p:pic>
      <p:pic>
        <p:nvPicPr>
          <p:cNvPr id="12" name="Graphic 11">
            <a:extLst>
              <a:ext uri="{FF2B5EF4-FFF2-40B4-BE49-F238E27FC236}">
                <a16:creationId xmlns:a16="http://schemas.microsoft.com/office/drawing/2014/main" id="{13F5F04C-5E3E-333C-217E-CEBF980C8D1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58200"/>
            <a:ext cx="12192000" cy="645279"/>
          </a:xfrm>
          <a:prstGeom prst="rect">
            <a:avLst/>
          </a:prstGeom>
        </p:spPr>
      </p:pic>
    </p:spTree>
    <p:extLst>
      <p:ext uri="{BB962C8B-B14F-4D97-AF65-F5344CB8AC3E}">
        <p14:creationId xmlns:p14="http://schemas.microsoft.com/office/powerpoint/2010/main" val="4148940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Graphic 11">
            <a:extLst>
              <a:ext uri="{FF2B5EF4-FFF2-40B4-BE49-F238E27FC236}">
                <a16:creationId xmlns:a16="http://schemas.microsoft.com/office/drawing/2014/main" id="{13F5F04C-5E3E-333C-217E-CEBF980C8D1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258200"/>
            <a:ext cx="12192000" cy="645279"/>
          </a:xfrm>
          <a:prstGeom prst="rect">
            <a:avLst/>
          </a:prstGeom>
        </p:spPr>
      </p:pic>
      <p:pic>
        <p:nvPicPr>
          <p:cNvPr id="9" name="Picture 8" descr="A red and black logo&#10;&#10;Description automatically generated">
            <a:extLst>
              <a:ext uri="{FF2B5EF4-FFF2-40B4-BE49-F238E27FC236}">
                <a16:creationId xmlns:a16="http://schemas.microsoft.com/office/drawing/2014/main" id="{858ADF9C-553E-D4C9-65AD-8E508EBA9E1A}"/>
              </a:ext>
            </a:extLst>
          </p:cNvPr>
          <p:cNvPicPr>
            <a:picLocks noChangeAspect="1"/>
          </p:cNvPicPr>
          <p:nvPr userDrawn="1"/>
        </p:nvPicPr>
        <p:blipFill>
          <a:blip r:embed="rId5" cstate="screen">
            <a:alphaModFix amt="50000"/>
            <a:extLst>
              <a:ext uri="{28A0092B-C50C-407E-A947-70E740481C1C}">
                <a14:useLocalDpi xmlns:a14="http://schemas.microsoft.com/office/drawing/2010/main"/>
              </a:ext>
            </a:extLst>
          </a:blip>
          <a:stretch>
            <a:fillRect/>
          </a:stretch>
        </p:blipFill>
        <p:spPr>
          <a:xfrm>
            <a:off x="0" y="6241528"/>
            <a:ext cx="1077946" cy="616472"/>
          </a:xfrm>
          <a:prstGeom prst="rect">
            <a:avLst/>
          </a:prstGeom>
        </p:spPr>
      </p:pic>
    </p:spTree>
    <p:extLst>
      <p:ext uri="{BB962C8B-B14F-4D97-AF65-F5344CB8AC3E}">
        <p14:creationId xmlns:p14="http://schemas.microsoft.com/office/powerpoint/2010/main" val="15178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emo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Picture 4" descr="MMS Logo">
            <a:extLst>
              <a:ext uri="{FF2B5EF4-FFF2-40B4-BE49-F238E27FC236}">
                <a16:creationId xmlns:a16="http://schemas.microsoft.com/office/drawing/2014/main" id="{7A94F116-969A-0346-AE10-98CF6F785B0F}"/>
              </a:ext>
            </a:extLst>
          </p:cNvPr>
          <p:cNvPicPr>
            <a:picLocks noChangeAspect="1"/>
          </p:cNvPicPr>
          <p:nvPr userDrawn="1"/>
        </p:nvPicPr>
        <p:blipFill>
          <a:blip r:embed="rId3" cstate="screen">
            <a:alphaModFix amt="40000"/>
            <a:extLst>
              <a:ext uri="{28A0092B-C50C-407E-A947-70E740481C1C}">
                <a14:useLocalDpi xmlns:a14="http://schemas.microsoft.com/office/drawing/2010/main"/>
              </a:ext>
            </a:extLst>
          </a:blip>
          <a:stretch>
            <a:fillRect/>
          </a:stretch>
        </p:blipFill>
        <p:spPr>
          <a:xfrm>
            <a:off x="110829" y="5943600"/>
            <a:ext cx="1596375" cy="914400"/>
          </a:xfrm>
          <a:prstGeom prst="rect">
            <a:avLst/>
          </a:prstGeom>
        </p:spPr>
      </p:pic>
      <p:sp>
        <p:nvSpPr>
          <p:cNvPr id="8" name="Rectangle 7">
            <a:extLst>
              <a:ext uri="{FF2B5EF4-FFF2-40B4-BE49-F238E27FC236}">
                <a16:creationId xmlns:a16="http://schemas.microsoft.com/office/drawing/2014/main" id="{CEF6BDD6-65D1-E9C5-ACC8-28AEF699CDAA}"/>
              </a:ext>
            </a:extLst>
          </p:cNvPr>
          <p:cNvSpPr/>
          <p:nvPr userDrawn="1"/>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a:ln w="0"/>
                <a:solidFill>
                  <a:schemeClr val="bg1">
                    <a:alpha val="25000"/>
                  </a:schemeClr>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160278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4" descr="A group of people fishing on a dock&#10;&#10;Description automatically generated">
            <a:extLst>
              <a:ext uri="{FF2B5EF4-FFF2-40B4-BE49-F238E27FC236}">
                <a16:creationId xmlns:a16="http://schemas.microsoft.com/office/drawing/2014/main" id="{410ECC38-428B-CAAF-46A5-2A527D0194F2}"/>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tretch>
            <a:fillRect/>
          </a:stretch>
        </p:blipFill>
        <p:spPr>
          <a:xfrm>
            <a:off x="15238" y="-45720"/>
            <a:ext cx="12161521" cy="6949440"/>
          </a:xfrm>
          <a:prstGeom prst="rect">
            <a:avLst/>
          </a:prstGeom>
        </p:spPr>
      </p:pic>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MMS Logo">
            <a:extLst>
              <a:ext uri="{FF2B5EF4-FFF2-40B4-BE49-F238E27FC236}">
                <a16:creationId xmlns:a16="http://schemas.microsoft.com/office/drawing/2014/main" id="{2A1EA3AB-2287-A909-3F79-BFFF9117BFC9}"/>
              </a:ext>
            </a:extLst>
          </p:cNvPr>
          <p:cNvPicPr>
            <a:picLocks noChangeAspect="1"/>
          </p:cNvPicPr>
          <p:nvPr userDrawn="1"/>
        </p:nvPicPr>
        <p:blipFill>
          <a:blip r:embed="rId3" cstate="screen">
            <a:alphaModFix amt="40000"/>
            <a:extLst>
              <a:ext uri="{28A0092B-C50C-407E-A947-70E740481C1C}">
                <a14:useLocalDpi xmlns:a14="http://schemas.microsoft.com/office/drawing/2010/main"/>
              </a:ext>
            </a:extLst>
          </a:blip>
          <a:stretch>
            <a:fillRect/>
          </a:stretch>
        </p:blipFill>
        <p:spPr>
          <a:xfrm>
            <a:off x="40012" y="5943600"/>
            <a:ext cx="1596375" cy="914400"/>
          </a:xfrm>
          <a:prstGeom prst="rect">
            <a:avLst/>
          </a:prstGeom>
        </p:spPr>
      </p:pic>
      <p:pic>
        <p:nvPicPr>
          <p:cNvPr id="9" name="Graphic 8">
            <a:extLst>
              <a:ext uri="{FF2B5EF4-FFF2-40B4-BE49-F238E27FC236}">
                <a16:creationId xmlns:a16="http://schemas.microsoft.com/office/drawing/2014/main" id="{7004620A-8B56-621C-CE78-C55792A93B3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58200"/>
            <a:ext cx="12192000" cy="645279"/>
          </a:xfrm>
          <a:prstGeom prst="rect">
            <a:avLst/>
          </a:prstGeom>
        </p:spPr>
      </p:pic>
    </p:spTree>
    <p:extLst>
      <p:ext uri="{BB962C8B-B14F-4D97-AF65-F5344CB8AC3E}">
        <p14:creationId xmlns:p14="http://schemas.microsoft.com/office/powerpoint/2010/main" val="358488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MMS Logo">
            <a:extLst>
              <a:ext uri="{FF2B5EF4-FFF2-40B4-BE49-F238E27FC236}">
                <a16:creationId xmlns:a16="http://schemas.microsoft.com/office/drawing/2014/main" id="{A3D86560-F6A7-2176-B497-5661E33D251E}"/>
              </a:ext>
            </a:extLst>
          </p:cNvPr>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10595625" y="5930596"/>
            <a:ext cx="1596375" cy="914400"/>
          </a:xfrm>
          <a:prstGeom prst="rect">
            <a:avLst/>
          </a:prstGeom>
        </p:spPr>
      </p:pic>
      <p:pic>
        <p:nvPicPr>
          <p:cNvPr id="11" name="Graphic 10">
            <a:extLst>
              <a:ext uri="{FF2B5EF4-FFF2-40B4-BE49-F238E27FC236}">
                <a16:creationId xmlns:a16="http://schemas.microsoft.com/office/drawing/2014/main" id="{21359E03-5C70-33E3-CD0F-EA5EAB2271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58200"/>
            <a:ext cx="12192000" cy="645279"/>
          </a:xfrm>
          <a:prstGeom prst="rect">
            <a:avLst/>
          </a:prstGeom>
        </p:spPr>
      </p:pic>
    </p:spTree>
    <p:extLst>
      <p:ext uri="{BB962C8B-B14F-4D97-AF65-F5344CB8AC3E}">
        <p14:creationId xmlns:p14="http://schemas.microsoft.com/office/powerpoint/2010/main" val="2178888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6" name="Picture 5" descr="MMS Logo">
            <a:extLst>
              <a:ext uri="{FF2B5EF4-FFF2-40B4-BE49-F238E27FC236}">
                <a16:creationId xmlns:a16="http://schemas.microsoft.com/office/drawing/2014/main" id="{58B90811-A51E-65F2-5CD6-98D6CF98110B}"/>
              </a:ext>
            </a:extLst>
          </p:cNvPr>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10595625" y="5930596"/>
            <a:ext cx="1596375" cy="914400"/>
          </a:xfrm>
          <a:prstGeom prst="rect">
            <a:avLst/>
          </a:prstGeom>
        </p:spPr>
      </p:pic>
      <p:pic>
        <p:nvPicPr>
          <p:cNvPr id="7" name="Graphic 6">
            <a:extLst>
              <a:ext uri="{FF2B5EF4-FFF2-40B4-BE49-F238E27FC236}">
                <a16:creationId xmlns:a16="http://schemas.microsoft.com/office/drawing/2014/main" id="{42E1CD3F-6E26-737A-C882-D9F7FE0E9F3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58200"/>
            <a:ext cx="12192000" cy="645279"/>
          </a:xfrm>
          <a:prstGeom prst="rect">
            <a:avLst/>
          </a:prstGeom>
        </p:spPr>
      </p:pic>
    </p:spTree>
    <p:extLst>
      <p:ext uri="{BB962C8B-B14F-4D97-AF65-F5344CB8AC3E}">
        <p14:creationId xmlns:p14="http://schemas.microsoft.com/office/powerpoint/2010/main" val="172566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MMS Logo">
            <a:extLst>
              <a:ext uri="{FF2B5EF4-FFF2-40B4-BE49-F238E27FC236}">
                <a16:creationId xmlns:a16="http://schemas.microsoft.com/office/drawing/2014/main" id="{7874FAA7-EB4D-5A79-909E-CB927AFCC6FD}"/>
              </a:ext>
            </a:extLst>
          </p:cNvPr>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1484621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1251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59" r:id="rId5"/>
    <p:sldLayoutId id="2147483652" r:id="rId6"/>
    <p:sldLayoutId id="2147483653" r:id="rId7"/>
    <p:sldLayoutId id="2147483654" r:id="rId8"/>
    <p:sldLayoutId id="2147483655" r:id="rId9"/>
    <p:sldLayoutId id="2147483656" r:id="rId10"/>
    <p:sldLayoutId id="2147483657" r:id="rId11"/>
    <p:sldLayoutId id="2147483665" r:id="rId12"/>
    <p:sldLayoutId id="2147483663" r:id="rId13"/>
    <p:sldLayoutId id="2147483664"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learn.microsoft.com/en-us/azure/azure-resource-manager/bicep/file"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30.xml.rels><?xml version="1.0" encoding="UTF-8" standalone="yes"?>
<Relationships xmlns="http://schemas.openxmlformats.org/package/2006/relationships"><Relationship Id="rId2" Type="http://schemas.microsoft.com/office/2018/10/relationships/comments" Target="../comments/modernComment_10E_DAD9318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azure/devops/pipelines/tasks/reference/?view=azure-pipelines" TargetMode="External"/><Relationship Id="rId2" Type="http://schemas.openxmlformats.org/officeDocument/2006/relationships/hyperlink" Target="https://learn.microsoft.com/en-us/azure/devops/pipelines/process/approvals?view=azure-devops&amp;tabs=check-pass"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B669-2341-DF39-C682-5CB469879095}"/>
              </a:ext>
            </a:extLst>
          </p:cNvPr>
          <p:cNvSpPr>
            <a:spLocks noGrp="1"/>
          </p:cNvSpPr>
          <p:nvPr>
            <p:ph type="ctrTitle"/>
          </p:nvPr>
        </p:nvSpPr>
        <p:spPr/>
        <p:txBody>
          <a:bodyPr/>
          <a:lstStyle/>
          <a:p>
            <a:r>
              <a:rPr lang="en-US"/>
              <a:t>Governance as Code</a:t>
            </a:r>
          </a:p>
        </p:txBody>
      </p:sp>
      <p:sp>
        <p:nvSpPr>
          <p:cNvPr id="3" name="Subtitle 2">
            <a:extLst>
              <a:ext uri="{FF2B5EF4-FFF2-40B4-BE49-F238E27FC236}">
                <a16:creationId xmlns:a16="http://schemas.microsoft.com/office/drawing/2014/main" id="{B7806C1F-6D02-FA11-F860-B05CFAC0C160}"/>
              </a:ext>
            </a:extLst>
          </p:cNvPr>
          <p:cNvSpPr>
            <a:spLocks noGrp="1"/>
          </p:cNvSpPr>
          <p:nvPr>
            <p:ph type="subTitle" idx="1"/>
          </p:nvPr>
        </p:nvSpPr>
        <p:spPr/>
        <p:txBody>
          <a:bodyPr/>
          <a:lstStyle/>
          <a:p>
            <a:r>
              <a:rPr lang="en-US"/>
              <a:t>Managing Azure with DevOps Repositories and Pipelines</a:t>
            </a:r>
          </a:p>
        </p:txBody>
      </p:sp>
    </p:spTree>
    <p:extLst>
      <p:ext uri="{BB962C8B-B14F-4D97-AF65-F5344CB8AC3E}">
        <p14:creationId xmlns:p14="http://schemas.microsoft.com/office/powerpoint/2010/main" val="911850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DB60-4180-9244-EB4B-0AAED611087E}"/>
              </a:ext>
            </a:extLst>
          </p:cNvPr>
          <p:cNvSpPr>
            <a:spLocks noGrp="1"/>
          </p:cNvSpPr>
          <p:nvPr>
            <p:ph type="title"/>
          </p:nvPr>
        </p:nvSpPr>
        <p:spPr/>
        <p:txBody>
          <a:bodyPr/>
          <a:lstStyle/>
          <a:p>
            <a:r>
              <a:rPr lang="en-US"/>
              <a:t>How to create a Sequence Diagram</a:t>
            </a:r>
          </a:p>
        </p:txBody>
      </p:sp>
      <p:sp>
        <p:nvSpPr>
          <p:cNvPr id="3" name="Content Placeholder 2">
            <a:extLst>
              <a:ext uri="{FF2B5EF4-FFF2-40B4-BE49-F238E27FC236}">
                <a16:creationId xmlns:a16="http://schemas.microsoft.com/office/drawing/2014/main" id="{974A4604-91A9-B996-CD12-9B8A685C9E73}"/>
              </a:ext>
            </a:extLst>
          </p:cNvPr>
          <p:cNvSpPr>
            <a:spLocks noGrp="1"/>
          </p:cNvSpPr>
          <p:nvPr>
            <p:ph idx="1"/>
          </p:nvPr>
        </p:nvSpPr>
        <p:spPr/>
        <p:txBody>
          <a:bodyPr/>
          <a:lstStyle/>
          <a:p>
            <a:r>
              <a:rPr lang="en-US"/>
              <a:t>Think about the things that need to happen, in order, and lay them out.</a:t>
            </a:r>
          </a:p>
          <a:p>
            <a:r>
              <a:rPr lang="en-US"/>
              <a:t>Break down the steps into categories or "where" it happens.  Is it the repo?  The Pipeline?  The User?</a:t>
            </a:r>
          </a:p>
          <a:p>
            <a:r>
              <a:rPr lang="en-US"/>
              <a:t>As you progress forward in the process move right and down through the ladder.</a:t>
            </a:r>
          </a:p>
          <a:p>
            <a:r>
              <a:rPr lang="en-US"/>
              <a:t>Determine where stage gates or approvals are required</a:t>
            </a:r>
          </a:p>
          <a:p>
            <a:r>
              <a:rPr lang="en-US"/>
              <a:t>Link the steps together</a:t>
            </a:r>
          </a:p>
        </p:txBody>
      </p:sp>
    </p:spTree>
    <p:extLst>
      <p:ext uri="{BB962C8B-B14F-4D97-AF65-F5344CB8AC3E}">
        <p14:creationId xmlns:p14="http://schemas.microsoft.com/office/powerpoint/2010/main" val="1530915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A060-733D-0743-A39A-B2DDBF35722A}"/>
              </a:ext>
            </a:extLst>
          </p:cNvPr>
          <p:cNvSpPr>
            <a:spLocks noGrp="1"/>
          </p:cNvSpPr>
          <p:nvPr>
            <p:ph type="title"/>
          </p:nvPr>
        </p:nvSpPr>
        <p:spPr/>
        <p:txBody>
          <a:bodyPr>
            <a:normAutofit fontScale="90000"/>
          </a:bodyPr>
          <a:lstStyle/>
          <a:p>
            <a:r>
              <a:rPr lang="en-US"/>
              <a:t>Determine where resources are deployed from</a:t>
            </a:r>
          </a:p>
        </p:txBody>
      </p:sp>
      <p:graphicFrame>
        <p:nvGraphicFramePr>
          <p:cNvPr id="7" name="Diagram 6">
            <a:extLst>
              <a:ext uri="{FF2B5EF4-FFF2-40B4-BE49-F238E27FC236}">
                <a16:creationId xmlns:a16="http://schemas.microsoft.com/office/drawing/2014/main" id="{3B0C5152-DC79-9AF1-657B-E60F6952DFD7}"/>
              </a:ext>
            </a:extLst>
          </p:cNvPr>
          <p:cNvGraphicFramePr/>
          <p:nvPr>
            <p:extLst>
              <p:ext uri="{D42A27DB-BD31-4B8C-83A1-F6EECF244321}">
                <p14:modId xmlns:p14="http://schemas.microsoft.com/office/powerpoint/2010/main" val="3338420787"/>
              </p:ext>
            </p:extLst>
          </p:nvPr>
        </p:nvGraphicFramePr>
        <p:xfrm>
          <a:off x="663400" y="1571105"/>
          <a:ext cx="9959111" cy="5066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420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87694C98-45F5-4ECC-9A8E-636E86BA43C0}"/>
                                            </p:graphic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graphicEl>
                                              <a:dgm id="{BF8CA1A5-766F-4E81-90F1-A6DF18311BCB}"/>
                                            </p:graphicEl>
                                          </p:spTgt>
                                        </p:tgtEl>
                                        <p:attrNameLst>
                                          <p:attrName>style.visibility</p:attrName>
                                        </p:attrNameLst>
                                      </p:cBhvr>
                                      <p:to>
                                        <p:strVal val="visible"/>
                                      </p:to>
                                    </p:set>
                                    <p:animEffect transition="in" filter="fade">
                                      <p:cBhvr>
                                        <p:cTn id="9" dur="500"/>
                                        <p:tgtEl>
                                          <p:spTgt spid="7">
                                            <p:graphicEl>
                                              <a:dgm id="{BF8CA1A5-766F-4E81-90F1-A6DF18311BCB}"/>
                                            </p:graphic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graphicEl>
                                              <a:dgm id="{99109052-DDBE-4C5F-B9A6-EB732B35B436}"/>
                                            </p:graphicEl>
                                          </p:spTgt>
                                        </p:tgtEl>
                                        <p:attrNameLst>
                                          <p:attrName>style.visibility</p:attrName>
                                        </p:attrNameLst>
                                      </p:cBhvr>
                                      <p:to>
                                        <p:strVal val="visible"/>
                                      </p:to>
                                    </p:set>
                                    <p:animEffect transition="in" filter="fade">
                                      <p:cBhvr>
                                        <p:cTn id="12" dur="500"/>
                                        <p:tgtEl>
                                          <p:spTgt spid="7">
                                            <p:graphicEl>
                                              <a:dgm id="{99109052-DDBE-4C5F-B9A6-EB732B35B43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9EC74BCF-6E1C-474F-8091-6D184BC38CD3}"/>
                                            </p:graphicEl>
                                          </p:spTgt>
                                        </p:tgtEl>
                                        <p:attrNameLst>
                                          <p:attrName>style.visibility</p:attrName>
                                        </p:attrNameLst>
                                      </p:cBhvr>
                                      <p:to>
                                        <p:strVal val="visible"/>
                                      </p:to>
                                    </p:set>
                                    <p:animEffect transition="in" filter="fade">
                                      <p:cBhvr>
                                        <p:cTn id="17" dur="1000"/>
                                        <p:tgtEl>
                                          <p:spTgt spid="7">
                                            <p:graphicEl>
                                              <a:dgm id="{9EC74BCF-6E1C-474F-8091-6D184BC38CD3}"/>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graphicEl>
                                              <a:dgm id="{00DD5FF0-8ADB-46C8-BB3B-92669BA7C6A4}"/>
                                            </p:graphicEl>
                                          </p:spTgt>
                                        </p:tgtEl>
                                        <p:attrNameLst>
                                          <p:attrName>style.visibility</p:attrName>
                                        </p:attrNameLst>
                                      </p:cBhvr>
                                      <p:to>
                                        <p:strVal val="visible"/>
                                      </p:to>
                                    </p:set>
                                    <p:animEffect transition="in" filter="fade">
                                      <p:cBhvr>
                                        <p:cTn id="20" dur="1000"/>
                                        <p:tgtEl>
                                          <p:spTgt spid="7">
                                            <p:graphicEl>
                                              <a:dgm id="{00DD5FF0-8ADB-46C8-BB3B-92669BA7C6A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2806A00D-E41F-43FC-A5AF-8CB0124ACAA9}"/>
                                            </p:graphicEl>
                                          </p:spTgt>
                                        </p:tgtEl>
                                        <p:attrNameLst>
                                          <p:attrName>style.visibility</p:attrName>
                                        </p:attrNameLst>
                                      </p:cBhvr>
                                      <p:to>
                                        <p:strVal val="visible"/>
                                      </p:to>
                                    </p:set>
                                    <p:animEffect transition="in" filter="fade">
                                      <p:cBhvr>
                                        <p:cTn id="23" dur="1000"/>
                                        <p:tgtEl>
                                          <p:spTgt spid="7">
                                            <p:graphicEl>
                                              <a:dgm id="{2806A00D-E41F-43FC-A5AF-8CB0124ACAA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87BDE616-9848-447F-BA2A-F084D7806E64}"/>
                                            </p:graphicEl>
                                          </p:spTgt>
                                        </p:tgtEl>
                                        <p:attrNameLst>
                                          <p:attrName>style.visibility</p:attrName>
                                        </p:attrNameLst>
                                      </p:cBhvr>
                                      <p:to>
                                        <p:strVal val="visible"/>
                                      </p:to>
                                    </p:set>
                                    <p:animEffect transition="in" filter="fade">
                                      <p:cBhvr>
                                        <p:cTn id="26" dur="1000"/>
                                        <p:tgtEl>
                                          <p:spTgt spid="7">
                                            <p:graphicEl>
                                              <a:dgm id="{87BDE616-9848-447F-BA2A-F084D7806E64}"/>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graphicEl>
                                              <a:dgm id="{3A99D3C0-CF8E-4525-B90C-CF2ED445AEC5}"/>
                                            </p:graphicEl>
                                          </p:spTgt>
                                        </p:tgtEl>
                                        <p:attrNameLst>
                                          <p:attrName>style.visibility</p:attrName>
                                        </p:attrNameLst>
                                      </p:cBhvr>
                                      <p:to>
                                        <p:strVal val="visible"/>
                                      </p:to>
                                    </p:set>
                                    <p:animEffect transition="in" filter="fade">
                                      <p:cBhvr>
                                        <p:cTn id="29" dur="1000"/>
                                        <p:tgtEl>
                                          <p:spTgt spid="7">
                                            <p:graphicEl>
                                              <a:dgm id="{3A99D3C0-CF8E-4525-B90C-CF2ED445AEC5}"/>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847867A4-FD80-4F60-9A9E-F3384129436B}"/>
                                            </p:graphicEl>
                                          </p:spTgt>
                                        </p:tgtEl>
                                        <p:attrNameLst>
                                          <p:attrName>style.visibility</p:attrName>
                                        </p:attrNameLst>
                                      </p:cBhvr>
                                      <p:to>
                                        <p:strVal val="visible"/>
                                      </p:to>
                                    </p:set>
                                    <p:animEffect transition="in" filter="fade">
                                      <p:cBhvr>
                                        <p:cTn id="32" dur="1000"/>
                                        <p:tgtEl>
                                          <p:spTgt spid="7">
                                            <p:graphicEl>
                                              <a:dgm id="{847867A4-FD80-4F60-9A9E-F3384129436B}"/>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graphicEl>
                                              <a:dgm id="{D062951A-670D-493B-B917-B646B02BC98F}"/>
                                            </p:graphicEl>
                                          </p:spTgt>
                                        </p:tgtEl>
                                        <p:attrNameLst>
                                          <p:attrName>style.visibility</p:attrName>
                                        </p:attrNameLst>
                                      </p:cBhvr>
                                      <p:to>
                                        <p:strVal val="visible"/>
                                      </p:to>
                                    </p:set>
                                    <p:animEffect transition="in" filter="fade">
                                      <p:cBhvr>
                                        <p:cTn id="35" dur="1000"/>
                                        <p:tgtEl>
                                          <p:spTgt spid="7">
                                            <p:graphicEl>
                                              <a:dgm id="{D062951A-670D-493B-B917-B646B02BC98F}"/>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graphicEl>
                                              <a:dgm id="{70BFD136-CD26-4D55-ADCB-A11D1AB38B51}"/>
                                            </p:graphicEl>
                                          </p:spTgt>
                                        </p:tgtEl>
                                        <p:attrNameLst>
                                          <p:attrName>style.visibility</p:attrName>
                                        </p:attrNameLst>
                                      </p:cBhvr>
                                      <p:to>
                                        <p:strVal val="visible"/>
                                      </p:to>
                                    </p:set>
                                    <p:animEffect transition="in" filter="fade">
                                      <p:cBhvr>
                                        <p:cTn id="38" dur="1000"/>
                                        <p:tgtEl>
                                          <p:spTgt spid="7">
                                            <p:graphicEl>
                                              <a:dgm id="{70BFD136-CD26-4D55-ADCB-A11D1AB38B51}"/>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graphicEl>
                                              <a:dgm id="{9DEB529B-808B-4F1D-81D5-DD0C91846BAD}"/>
                                            </p:graphicEl>
                                          </p:spTgt>
                                        </p:tgtEl>
                                        <p:attrNameLst>
                                          <p:attrName>style.visibility</p:attrName>
                                        </p:attrNameLst>
                                      </p:cBhvr>
                                      <p:to>
                                        <p:strVal val="visible"/>
                                      </p:to>
                                    </p:set>
                                    <p:animEffect transition="in" filter="fade">
                                      <p:cBhvr>
                                        <p:cTn id="41" dur="1000"/>
                                        <p:tgtEl>
                                          <p:spTgt spid="7">
                                            <p:graphicEl>
                                              <a:dgm id="{9DEB529B-808B-4F1D-81D5-DD0C91846BAD}"/>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graphicEl>
                                              <a:dgm id="{9B07F8A9-6F30-4024-99C3-09803150308E}"/>
                                            </p:graphicEl>
                                          </p:spTgt>
                                        </p:tgtEl>
                                        <p:attrNameLst>
                                          <p:attrName>style.visibility</p:attrName>
                                        </p:attrNameLst>
                                      </p:cBhvr>
                                      <p:to>
                                        <p:strVal val="visible"/>
                                      </p:to>
                                    </p:set>
                                    <p:animEffect transition="in" filter="fade">
                                      <p:cBhvr>
                                        <p:cTn id="44" dur="1000"/>
                                        <p:tgtEl>
                                          <p:spTgt spid="7">
                                            <p:graphicEl>
                                              <a:dgm id="{9B07F8A9-6F30-4024-99C3-09803150308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graphicEl>
                                              <a:dgm id="{B058042A-F556-4578-8D2E-F25248410939}"/>
                                            </p:graphicEl>
                                          </p:spTgt>
                                        </p:tgtEl>
                                        <p:attrNameLst>
                                          <p:attrName>style.visibility</p:attrName>
                                        </p:attrNameLst>
                                      </p:cBhvr>
                                      <p:to>
                                        <p:strVal val="visible"/>
                                      </p:to>
                                    </p:set>
                                    <p:animEffect transition="in" filter="fade">
                                      <p:cBhvr>
                                        <p:cTn id="47" dur="1000"/>
                                        <p:tgtEl>
                                          <p:spTgt spid="7">
                                            <p:graphicEl>
                                              <a:dgm id="{B058042A-F556-4578-8D2E-F25248410939}"/>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graphicEl>
                                              <a:dgm id="{94D4F827-2B7F-4423-94A4-FD26DD4E9D01}"/>
                                            </p:graphicEl>
                                          </p:spTgt>
                                        </p:tgtEl>
                                        <p:attrNameLst>
                                          <p:attrName>style.visibility</p:attrName>
                                        </p:attrNameLst>
                                      </p:cBhvr>
                                      <p:to>
                                        <p:strVal val="visible"/>
                                      </p:to>
                                    </p:set>
                                    <p:animEffect transition="in" filter="fade">
                                      <p:cBhvr>
                                        <p:cTn id="50" dur="1000"/>
                                        <p:tgtEl>
                                          <p:spTgt spid="7">
                                            <p:graphicEl>
                                              <a:dgm id="{94D4F827-2B7F-4423-94A4-FD26DD4E9D01}"/>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
                                            <p:graphicEl>
                                              <a:dgm id="{540627B5-46A0-417A-8CCB-8512E4FAF6F7}"/>
                                            </p:graphicEl>
                                          </p:spTgt>
                                        </p:tgtEl>
                                        <p:attrNameLst>
                                          <p:attrName>style.visibility</p:attrName>
                                        </p:attrNameLst>
                                      </p:cBhvr>
                                      <p:to>
                                        <p:strVal val="visible"/>
                                      </p:to>
                                    </p:set>
                                    <p:animEffect transition="in" filter="fade">
                                      <p:cBhvr>
                                        <p:cTn id="53" dur="1000"/>
                                        <p:tgtEl>
                                          <p:spTgt spid="7">
                                            <p:graphicEl>
                                              <a:dgm id="{540627B5-46A0-417A-8CCB-8512E4FAF6F7}"/>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
                                            <p:graphicEl>
                                              <a:dgm id="{AAB6765B-080D-4C41-A9C7-B705F34D15DB}"/>
                                            </p:graphicEl>
                                          </p:spTgt>
                                        </p:tgtEl>
                                        <p:attrNameLst>
                                          <p:attrName>style.visibility</p:attrName>
                                        </p:attrNameLst>
                                      </p:cBhvr>
                                      <p:to>
                                        <p:strVal val="visible"/>
                                      </p:to>
                                    </p:set>
                                    <p:animEffect transition="in" filter="fade">
                                      <p:cBhvr>
                                        <p:cTn id="56" dur="1000"/>
                                        <p:tgtEl>
                                          <p:spTgt spid="7">
                                            <p:graphicEl>
                                              <a:dgm id="{AAB6765B-080D-4C41-A9C7-B705F34D15D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lvlAtOnc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F285-D88B-2639-0157-2FAF6BDC748B}"/>
              </a:ext>
            </a:extLst>
          </p:cNvPr>
          <p:cNvSpPr>
            <a:spLocks noGrp="1"/>
          </p:cNvSpPr>
          <p:nvPr>
            <p:ph type="title"/>
          </p:nvPr>
        </p:nvSpPr>
        <p:spPr/>
        <p:txBody>
          <a:bodyPr/>
          <a:lstStyle/>
          <a:p>
            <a:r>
              <a:rPr lang="en-US"/>
              <a:t>Single Project</a:t>
            </a:r>
          </a:p>
        </p:txBody>
      </p:sp>
      <p:pic>
        <p:nvPicPr>
          <p:cNvPr id="4" name="Picture 3">
            <a:extLst>
              <a:ext uri="{FF2B5EF4-FFF2-40B4-BE49-F238E27FC236}">
                <a16:creationId xmlns:a16="http://schemas.microsoft.com/office/drawing/2014/main" id="{0219D7CD-498F-0B06-4B6B-019E53CC20F6}"/>
              </a:ext>
            </a:extLst>
          </p:cNvPr>
          <p:cNvPicPr>
            <a:picLocks noChangeAspect="1"/>
          </p:cNvPicPr>
          <p:nvPr/>
        </p:nvPicPr>
        <p:blipFill>
          <a:blip r:embed="rId2"/>
          <a:stretch>
            <a:fillRect/>
          </a:stretch>
        </p:blipFill>
        <p:spPr>
          <a:xfrm>
            <a:off x="1215412" y="1490950"/>
            <a:ext cx="9181985" cy="5367050"/>
          </a:xfrm>
          <a:prstGeom prst="roundRect">
            <a:avLst>
              <a:gd name="adj" fmla="val 1031"/>
            </a:avLst>
          </a:prstGeom>
          <a:solidFill>
            <a:srgbClr val="FFFFFF">
              <a:shade val="85000"/>
            </a:srgbClr>
          </a:solidFill>
          <a:ln>
            <a:noFill/>
          </a:ln>
          <a:effectLst/>
        </p:spPr>
      </p:pic>
    </p:spTree>
    <p:extLst>
      <p:ext uri="{BB962C8B-B14F-4D97-AF65-F5344CB8AC3E}">
        <p14:creationId xmlns:p14="http://schemas.microsoft.com/office/powerpoint/2010/main" val="262756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34C4-E155-72AF-90EF-5A5617710F71}"/>
              </a:ext>
            </a:extLst>
          </p:cNvPr>
          <p:cNvSpPr>
            <a:spLocks noGrp="1"/>
          </p:cNvSpPr>
          <p:nvPr>
            <p:ph type="title"/>
          </p:nvPr>
        </p:nvSpPr>
        <p:spPr/>
        <p:txBody>
          <a:bodyPr/>
          <a:lstStyle/>
          <a:p>
            <a:r>
              <a:rPr lang="en-US"/>
              <a:t>Single Production, Separate Dev</a:t>
            </a:r>
          </a:p>
        </p:txBody>
      </p:sp>
      <p:pic>
        <p:nvPicPr>
          <p:cNvPr id="4" name="Picture 3">
            <a:extLst>
              <a:ext uri="{FF2B5EF4-FFF2-40B4-BE49-F238E27FC236}">
                <a16:creationId xmlns:a16="http://schemas.microsoft.com/office/drawing/2014/main" id="{9BC72761-86C0-5469-7800-530A230479D0}"/>
              </a:ext>
            </a:extLst>
          </p:cNvPr>
          <p:cNvPicPr>
            <a:picLocks noChangeAspect="1"/>
          </p:cNvPicPr>
          <p:nvPr/>
        </p:nvPicPr>
        <p:blipFill>
          <a:blip r:embed="rId2"/>
          <a:stretch>
            <a:fillRect/>
          </a:stretch>
        </p:blipFill>
        <p:spPr>
          <a:xfrm>
            <a:off x="771664" y="1819072"/>
            <a:ext cx="10299266" cy="4545931"/>
          </a:xfrm>
          <a:prstGeom prst="roundRect">
            <a:avLst>
              <a:gd name="adj" fmla="val 2046"/>
            </a:avLst>
          </a:prstGeom>
          <a:solidFill>
            <a:srgbClr val="FFFFFF">
              <a:shade val="85000"/>
            </a:srgbClr>
          </a:solidFill>
          <a:ln>
            <a:noFill/>
          </a:ln>
          <a:effectLst/>
        </p:spPr>
      </p:pic>
    </p:spTree>
    <p:extLst>
      <p:ext uri="{BB962C8B-B14F-4D97-AF65-F5344CB8AC3E}">
        <p14:creationId xmlns:p14="http://schemas.microsoft.com/office/powerpoint/2010/main" val="4073487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05575-F519-46D4-BDEB-A56296CD7AB5}"/>
              </a:ext>
            </a:extLst>
          </p:cNvPr>
          <p:cNvSpPr>
            <a:spLocks noGrp="1"/>
          </p:cNvSpPr>
          <p:nvPr>
            <p:ph type="title"/>
          </p:nvPr>
        </p:nvSpPr>
        <p:spPr/>
        <p:txBody>
          <a:bodyPr/>
          <a:lstStyle/>
          <a:p>
            <a:r>
              <a:rPr lang="en-US"/>
              <a:t>Completely Separate Projects</a:t>
            </a:r>
          </a:p>
        </p:txBody>
      </p:sp>
      <p:pic>
        <p:nvPicPr>
          <p:cNvPr id="4" name="Picture 3">
            <a:extLst>
              <a:ext uri="{FF2B5EF4-FFF2-40B4-BE49-F238E27FC236}">
                <a16:creationId xmlns:a16="http://schemas.microsoft.com/office/drawing/2014/main" id="{395A1A77-66B9-CDFA-5F75-9358339F1C2C}"/>
              </a:ext>
            </a:extLst>
          </p:cNvPr>
          <p:cNvPicPr>
            <a:picLocks noChangeAspect="1"/>
          </p:cNvPicPr>
          <p:nvPr/>
        </p:nvPicPr>
        <p:blipFill>
          <a:blip r:embed="rId2"/>
          <a:stretch>
            <a:fillRect/>
          </a:stretch>
        </p:blipFill>
        <p:spPr>
          <a:xfrm>
            <a:off x="709217" y="1569523"/>
            <a:ext cx="11124457" cy="5118967"/>
          </a:xfrm>
          <a:prstGeom prst="roundRect">
            <a:avLst>
              <a:gd name="adj" fmla="val 1597"/>
            </a:avLst>
          </a:prstGeom>
          <a:solidFill>
            <a:srgbClr val="FFFFFF">
              <a:shade val="85000"/>
            </a:srgbClr>
          </a:solidFill>
          <a:ln>
            <a:noFill/>
          </a:ln>
          <a:effectLst/>
        </p:spPr>
      </p:pic>
    </p:spTree>
    <p:extLst>
      <p:ext uri="{BB962C8B-B14F-4D97-AF65-F5344CB8AC3E}">
        <p14:creationId xmlns:p14="http://schemas.microsoft.com/office/powerpoint/2010/main" val="1516853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C37FB-B598-63EA-2294-829ADBF1BE1C}"/>
              </a:ext>
            </a:extLst>
          </p:cNvPr>
          <p:cNvSpPr>
            <a:spLocks noGrp="1"/>
          </p:cNvSpPr>
          <p:nvPr>
            <p:ph type="title"/>
          </p:nvPr>
        </p:nvSpPr>
        <p:spPr/>
        <p:txBody>
          <a:bodyPr/>
          <a:lstStyle/>
          <a:p>
            <a:r>
              <a:rPr lang="en-US"/>
              <a:t>Setting Up Projects and Repos</a:t>
            </a:r>
          </a:p>
        </p:txBody>
      </p:sp>
      <p:sp>
        <p:nvSpPr>
          <p:cNvPr id="4" name="Text Placeholder 3">
            <a:extLst>
              <a:ext uri="{FF2B5EF4-FFF2-40B4-BE49-F238E27FC236}">
                <a16:creationId xmlns:a16="http://schemas.microsoft.com/office/drawing/2014/main" id="{32B31BDD-4C81-12F9-706C-B2A08CAE064A}"/>
              </a:ext>
            </a:extLst>
          </p:cNvPr>
          <p:cNvSpPr>
            <a:spLocks noGrp="1"/>
          </p:cNvSpPr>
          <p:nvPr>
            <p:ph type="body" idx="1"/>
          </p:nvPr>
        </p:nvSpPr>
        <p:spPr/>
        <p:txBody>
          <a:bodyPr/>
          <a:lstStyle/>
          <a:p>
            <a:r>
              <a:rPr lang="en-US"/>
              <a:t>How to create a project and repo structure</a:t>
            </a:r>
          </a:p>
        </p:txBody>
      </p:sp>
    </p:spTree>
    <p:extLst>
      <p:ext uri="{BB962C8B-B14F-4D97-AF65-F5344CB8AC3E}">
        <p14:creationId xmlns:p14="http://schemas.microsoft.com/office/powerpoint/2010/main" val="2824859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8783F-4D64-7B81-A09D-7313176C6C96}"/>
              </a:ext>
            </a:extLst>
          </p:cNvPr>
          <p:cNvSpPr>
            <a:spLocks noGrp="1"/>
          </p:cNvSpPr>
          <p:nvPr>
            <p:ph type="title"/>
          </p:nvPr>
        </p:nvSpPr>
        <p:spPr/>
        <p:txBody>
          <a:bodyPr/>
          <a:lstStyle/>
          <a:p>
            <a:r>
              <a:rPr lang="en-US"/>
              <a:t>Bicep Modules</a:t>
            </a:r>
          </a:p>
        </p:txBody>
      </p:sp>
      <p:sp>
        <p:nvSpPr>
          <p:cNvPr id="3" name="Content Placeholder 2">
            <a:extLst>
              <a:ext uri="{FF2B5EF4-FFF2-40B4-BE49-F238E27FC236}">
                <a16:creationId xmlns:a16="http://schemas.microsoft.com/office/drawing/2014/main" id="{47D4D99D-99B8-A742-CE17-A5EB26C01BBB}"/>
              </a:ext>
            </a:extLst>
          </p:cNvPr>
          <p:cNvSpPr>
            <a:spLocks noGrp="1"/>
          </p:cNvSpPr>
          <p:nvPr>
            <p:ph idx="1"/>
          </p:nvPr>
        </p:nvSpPr>
        <p:spPr/>
        <p:txBody>
          <a:bodyPr/>
          <a:lstStyle/>
          <a:p>
            <a:r>
              <a:rPr lang="en-US"/>
              <a:t>If ARM templates are written in Assembly, Bicep is C++ and Terraform is </a:t>
            </a:r>
            <a:r>
              <a:rPr lang="en-US" err="1"/>
              <a:t>Javascipt</a:t>
            </a:r>
            <a:endParaRPr lang="en-US"/>
          </a:p>
          <a:p>
            <a:r>
              <a:rPr lang="en-US"/>
              <a:t>Bicep is compiled into an ARM template before deployment</a:t>
            </a:r>
          </a:p>
          <a:p>
            <a:r>
              <a:rPr lang="en-US"/>
              <a:t>Bicep supports more expressions and dynamic functionality compared to ARM</a:t>
            </a:r>
          </a:p>
          <a:p>
            <a:r>
              <a:rPr lang="en-US"/>
              <a:t>Bicep is a native Azure resource definition format (ARM is the other)</a:t>
            </a:r>
          </a:p>
          <a:p>
            <a:r>
              <a:rPr lang="en-US"/>
              <a:t>Azure Verified Modules are available in Bicep and fully supported by Microsoft</a:t>
            </a:r>
          </a:p>
          <a:p>
            <a:r>
              <a:rPr lang="en-US"/>
              <a:t>Bicep can be linted and validated.  Bicep also fully supports “what-if” deployments</a:t>
            </a:r>
          </a:p>
        </p:txBody>
      </p:sp>
    </p:spTree>
    <p:extLst>
      <p:ext uri="{BB962C8B-B14F-4D97-AF65-F5344CB8AC3E}">
        <p14:creationId xmlns:p14="http://schemas.microsoft.com/office/powerpoint/2010/main" val="3735090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C68930-3139-A8F7-E01D-4BD443990FA4}"/>
              </a:ext>
            </a:extLst>
          </p:cNvPr>
          <p:cNvSpPr>
            <a:spLocks noGrp="1"/>
          </p:cNvSpPr>
          <p:nvPr>
            <p:ph type="title"/>
          </p:nvPr>
        </p:nvSpPr>
        <p:spPr/>
        <p:txBody>
          <a:bodyPr anchor="ctr">
            <a:normAutofit/>
          </a:bodyPr>
          <a:lstStyle/>
          <a:p>
            <a:r>
              <a:rPr lang="en-US" sz="4400"/>
              <a:t>BICEP Basics</a:t>
            </a:r>
          </a:p>
        </p:txBody>
      </p:sp>
      <p:sp>
        <p:nvSpPr>
          <p:cNvPr id="12" name="Text Placeholder 11">
            <a:extLst>
              <a:ext uri="{FF2B5EF4-FFF2-40B4-BE49-F238E27FC236}">
                <a16:creationId xmlns:a16="http://schemas.microsoft.com/office/drawing/2014/main" id="{8F1DE1D1-F759-9E31-46A2-33135194994C}"/>
              </a:ext>
            </a:extLst>
          </p:cNvPr>
          <p:cNvSpPr>
            <a:spLocks noGrp="1"/>
          </p:cNvSpPr>
          <p:nvPr>
            <p:ph sz="half" idx="1"/>
          </p:nvPr>
        </p:nvSpPr>
        <p:spPr/>
        <p:txBody>
          <a:bodyPr>
            <a:normAutofit fontScale="62500" lnSpcReduction="20000"/>
          </a:bodyPr>
          <a:lstStyle/>
          <a:p>
            <a:pPr marL="0" indent="0">
              <a:buNone/>
            </a:pPr>
            <a:r>
              <a:rPr lang="en-US" sz="3200" b="1"/>
              <a:t>Definition</a:t>
            </a:r>
            <a:r>
              <a:rPr lang="en-US" sz="2700" b="1"/>
              <a:t>:</a:t>
            </a:r>
            <a:endParaRPr lang="en-US" sz="2700"/>
          </a:p>
          <a:p>
            <a:pPr>
              <a:buFont typeface="Arial" panose="020B0604020202020204" pitchFamily="34" charset="0"/>
              <a:buChar char="•"/>
            </a:pPr>
            <a:r>
              <a:rPr lang="en-US" sz="2700"/>
              <a:t>Bicep is a domain-specific language (DSL) for deploying Azure resources declaratively. It's an abstraction layer over ARM (Azure Resource Manager) templates that simplifies infrastructure as code</a:t>
            </a:r>
            <a:endParaRPr lang="en-GB" sz="2700"/>
          </a:p>
          <a:p>
            <a:pPr marL="0" indent="0">
              <a:buNone/>
            </a:pPr>
            <a:endParaRPr lang="en-GB" sz="2700"/>
          </a:p>
          <a:p>
            <a:pPr marL="0" indent="0">
              <a:buNone/>
            </a:pPr>
            <a:r>
              <a:rPr lang="en-US" sz="3200" b="1"/>
              <a:t>Why Use Bicep?</a:t>
            </a:r>
            <a:endParaRPr lang="en-US" sz="3200"/>
          </a:p>
          <a:p>
            <a:pPr>
              <a:buFont typeface="Arial" panose="020B0604020202020204" pitchFamily="34" charset="0"/>
              <a:buChar char="•"/>
            </a:pPr>
            <a:r>
              <a:rPr lang="en-US" sz="2700" b="1"/>
              <a:t>Simplified Syntax:</a:t>
            </a:r>
            <a:r>
              <a:rPr lang="en-US" sz="2700"/>
              <a:t> Easier to read and write compared to JSON-based ARM templates.</a:t>
            </a:r>
          </a:p>
          <a:p>
            <a:pPr>
              <a:buFont typeface="Arial" panose="020B0604020202020204" pitchFamily="34" charset="0"/>
              <a:buChar char="•"/>
            </a:pPr>
            <a:r>
              <a:rPr lang="en-US" sz="2700" b="1"/>
              <a:t>Modular and Reusable:</a:t>
            </a:r>
            <a:r>
              <a:rPr lang="en-US" sz="2700"/>
              <a:t> Supports the creation of modules to promote code reuse.</a:t>
            </a:r>
          </a:p>
          <a:p>
            <a:pPr>
              <a:buFont typeface="Arial" panose="020B0604020202020204" pitchFamily="34" charset="0"/>
              <a:buChar char="•"/>
            </a:pPr>
            <a:r>
              <a:rPr lang="en-US" sz="2700" b="1"/>
              <a:t>Integrated with Azure:</a:t>
            </a:r>
            <a:r>
              <a:rPr lang="en-US" sz="2700"/>
              <a:t> Deep integration with Azure tools like </a:t>
            </a:r>
            <a:r>
              <a:rPr lang="en-US" sz="2700" err="1"/>
              <a:t>VSCode</a:t>
            </a:r>
            <a:r>
              <a:rPr lang="en-US" sz="2700"/>
              <a:t>, Azure CLI, and Azure DevOps.</a:t>
            </a:r>
          </a:p>
          <a:p>
            <a:pPr>
              <a:buFont typeface="Arial" panose="020B0604020202020204" pitchFamily="34" charset="0"/>
              <a:buChar char="•"/>
            </a:pPr>
            <a:r>
              <a:rPr lang="en-US" sz="2700" b="1"/>
              <a:t>Easier Maintenance:</a:t>
            </a:r>
            <a:r>
              <a:rPr lang="en-US" sz="2700"/>
              <a:t> Cleaner code structure reduces errors and makes template maintenance simpler.</a:t>
            </a:r>
          </a:p>
          <a:p>
            <a:pPr>
              <a:buFont typeface="Arial" panose="020B0604020202020204" pitchFamily="34" charset="0"/>
              <a:buChar char="•"/>
            </a:pPr>
            <a:r>
              <a:rPr lang="en-GB" sz="2700" b="1"/>
              <a:t> Automatic Translation: Bicep is </a:t>
            </a:r>
            <a:r>
              <a:rPr lang="en-GB" sz="2700" b="1" err="1"/>
              <a:t>transpiled</a:t>
            </a:r>
            <a:r>
              <a:rPr lang="en-GB" sz="2700" b="1"/>
              <a:t> into ARM templates, making it backward compatible</a:t>
            </a:r>
            <a:r>
              <a:rPr lang="en-US" sz="2700"/>
              <a:t> with existing ARM infrastructure.</a:t>
            </a:r>
          </a:p>
          <a:p>
            <a:pPr marL="0" indent="0">
              <a:buNone/>
            </a:pPr>
            <a:endParaRPr lang="en-GB"/>
          </a:p>
          <a:p>
            <a:pPr marL="285750" indent="-285750">
              <a:buFont typeface="Arial" panose="020B0604020202020204" pitchFamily="34" charset="0"/>
              <a:buChar char="•"/>
            </a:pPr>
            <a:endParaRPr lang="en-GB"/>
          </a:p>
        </p:txBody>
      </p:sp>
      <p:sp>
        <p:nvSpPr>
          <p:cNvPr id="13" name="Content Placeholder 12">
            <a:extLst>
              <a:ext uri="{FF2B5EF4-FFF2-40B4-BE49-F238E27FC236}">
                <a16:creationId xmlns:a16="http://schemas.microsoft.com/office/drawing/2014/main" id="{9FCBA575-FA91-6E62-6B73-07B641765C17}"/>
              </a:ext>
            </a:extLst>
          </p:cNvPr>
          <p:cNvSpPr>
            <a:spLocks noGrp="1"/>
          </p:cNvSpPr>
          <p:nvPr>
            <p:ph sz="half" idx="2"/>
          </p:nvPr>
        </p:nvSpPr>
        <p:spPr/>
        <p:txBody>
          <a:bodyPr>
            <a:noAutofit/>
          </a:bodyPr>
          <a:lstStyle/>
          <a:p>
            <a:pPr marL="0" indent="0">
              <a:buNone/>
            </a:pPr>
            <a:r>
              <a:rPr lang="en-US" sz="2000" b="1"/>
              <a:t>Bicep File Structure</a:t>
            </a:r>
            <a:endParaRPr lang="en-US" sz="1600" b="1"/>
          </a:p>
          <a:p>
            <a:r>
              <a:rPr lang="en-US" sz="1600"/>
              <a:t>Class (Red)</a:t>
            </a:r>
          </a:p>
          <a:p>
            <a:pPr lvl="1"/>
            <a:r>
              <a:rPr lang="en-US" sz="1600"/>
              <a:t>Defining that you want to create a resource</a:t>
            </a:r>
          </a:p>
          <a:p>
            <a:r>
              <a:rPr lang="en-US" sz="1600"/>
              <a:t>Symbolic Name (Blue)</a:t>
            </a:r>
          </a:p>
          <a:p>
            <a:pPr lvl="1"/>
            <a:r>
              <a:rPr lang="en-US" sz="1600"/>
              <a:t>A unique name for this resource which can be used for reference in other resources and outputs.</a:t>
            </a:r>
          </a:p>
          <a:p>
            <a:r>
              <a:rPr lang="en-US" sz="1600"/>
              <a:t>Type &amp; API Version (Green)</a:t>
            </a:r>
          </a:p>
          <a:p>
            <a:pPr lvl="1"/>
            <a:r>
              <a:rPr lang="en-US" sz="1600"/>
              <a:t>The Type of resource you want to deploy, and the API version you wish to use.</a:t>
            </a:r>
          </a:p>
          <a:p>
            <a:r>
              <a:rPr lang="en-US" sz="1600"/>
              <a:t>Bicep File Structure Information</a:t>
            </a:r>
          </a:p>
          <a:p>
            <a:pPr lvl="1"/>
            <a:r>
              <a:rPr lang="en-GB" sz="1600">
                <a:effectLst/>
                <a:latin typeface="Helvetica Neue" panose="02000503000000020004" pitchFamily="2" charset="0"/>
                <a:hlinkClick r:id="rId2"/>
              </a:rPr>
              <a:t>https://learn.microsoft.com/en-us/azure/azure-resource-manager/bicep/file</a:t>
            </a:r>
            <a:endParaRPr lang="en-GB" sz="1600"/>
          </a:p>
        </p:txBody>
      </p:sp>
      <p:pic>
        <p:nvPicPr>
          <p:cNvPr id="14" name="Picture 13">
            <a:extLst>
              <a:ext uri="{FF2B5EF4-FFF2-40B4-BE49-F238E27FC236}">
                <a16:creationId xmlns:a16="http://schemas.microsoft.com/office/drawing/2014/main" id="{BBBDFBEA-DF3C-012F-A4A6-A37BEC4416D2}"/>
              </a:ext>
            </a:extLst>
          </p:cNvPr>
          <p:cNvPicPr>
            <a:picLocks noChangeAspect="1"/>
          </p:cNvPicPr>
          <p:nvPr/>
        </p:nvPicPr>
        <p:blipFill>
          <a:blip r:embed="rId3"/>
          <a:stretch>
            <a:fillRect/>
          </a:stretch>
        </p:blipFill>
        <p:spPr>
          <a:xfrm>
            <a:off x="6415476" y="5051874"/>
            <a:ext cx="4695047" cy="1465557"/>
          </a:xfrm>
          <a:prstGeom prst="rect">
            <a:avLst/>
          </a:prstGeom>
        </p:spPr>
      </p:pic>
    </p:spTree>
    <p:extLst>
      <p:ext uri="{BB962C8B-B14F-4D97-AF65-F5344CB8AC3E}">
        <p14:creationId xmlns:p14="http://schemas.microsoft.com/office/powerpoint/2010/main" val="3914680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0726-8162-DC36-B431-CE257F495017}"/>
              </a:ext>
            </a:extLst>
          </p:cNvPr>
          <p:cNvSpPr>
            <a:spLocks noGrp="1"/>
          </p:cNvSpPr>
          <p:nvPr>
            <p:ph type="title"/>
          </p:nvPr>
        </p:nvSpPr>
        <p:spPr/>
        <p:txBody>
          <a:bodyPr/>
          <a:lstStyle/>
          <a:p>
            <a:r>
              <a:rPr lang="it-IT"/>
              <a:t>Usage in a Bicep File</a:t>
            </a:r>
            <a:endParaRPr lang="en-GB"/>
          </a:p>
        </p:txBody>
      </p:sp>
      <p:sp>
        <p:nvSpPr>
          <p:cNvPr id="3" name="Content Placeholder 2">
            <a:extLst>
              <a:ext uri="{FF2B5EF4-FFF2-40B4-BE49-F238E27FC236}">
                <a16:creationId xmlns:a16="http://schemas.microsoft.com/office/drawing/2014/main" id="{485ACF26-009B-A535-8A11-769DFCB9471C}"/>
              </a:ext>
            </a:extLst>
          </p:cNvPr>
          <p:cNvSpPr>
            <a:spLocks noGrp="1"/>
          </p:cNvSpPr>
          <p:nvPr>
            <p:ph idx="1"/>
          </p:nvPr>
        </p:nvSpPr>
        <p:spPr>
          <a:xfrm>
            <a:off x="838200" y="1507787"/>
            <a:ext cx="6565777" cy="4669176"/>
          </a:xfrm>
        </p:spPr>
        <p:txBody>
          <a:bodyPr>
            <a:normAutofit lnSpcReduction="10000"/>
          </a:bodyPr>
          <a:lstStyle/>
          <a:p>
            <a:pPr marL="0" indent="0">
              <a:buNone/>
            </a:pPr>
            <a:r>
              <a:rPr lang="en-GB" sz="2000"/>
              <a:t>Example Structure:</a:t>
            </a:r>
          </a:p>
          <a:p>
            <a:pPr lvl="1"/>
            <a:r>
              <a:rPr lang="en-GB" sz="1800" b="1"/>
              <a:t>Main File (</a:t>
            </a:r>
            <a:r>
              <a:rPr lang="en-GB" sz="1800" b="1" err="1"/>
              <a:t>e.g</a:t>
            </a:r>
            <a:r>
              <a:rPr lang="en-GB" sz="1800" b="1"/>
              <a:t> </a:t>
            </a:r>
            <a:r>
              <a:rPr lang="en-GB" sz="1800" b="1" err="1"/>
              <a:t>Main.bicep</a:t>
            </a:r>
            <a:r>
              <a:rPr lang="en-GB" sz="1800" b="1"/>
              <a:t>): </a:t>
            </a:r>
            <a:r>
              <a:rPr lang="en-GB" sz="1800"/>
              <a:t>This is a file that can contain multiple modules and resources for deployment.  This is the only "Required" component</a:t>
            </a:r>
          </a:p>
          <a:p>
            <a:pPr lvl="1"/>
            <a:endParaRPr lang="en-GB" sz="1800" b="1"/>
          </a:p>
          <a:p>
            <a:pPr lvl="1"/>
            <a:r>
              <a:rPr lang="en-GB" sz="1800" b="1"/>
              <a:t>Module File (e.g., </a:t>
            </a:r>
            <a:r>
              <a:rPr lang="en-GB" sz="1800" b="1" err="1"/>
              <a:t>vnet.bicep</a:t>
            </a:r>
            <a:r>
              <a:rPr lang="en-GB" sz="1800" b="1"/>
              <a:t>): </a:t>
            </a:r>
            <a:r>
              <a:rPr lang="en-GB" sz="1800"/>
              <a:t>Contains the core logic for deploying a resource or multiple resources, accepting parameters like the address space, subnets, and resource group.</a:t>
            </a:r>
          </a:p>
          <a:p>
            <a:pPr lvl="1"/>
            <a:endParaRPr lang="en-GB" sz="1800"/>
          </a:p>
          <a:p>
            <a:pPr lvl="1"/>
            <a:r>
              <a:rPr lang="en-GB" sz="1800" b="1"/>
              <a:t>Parameters: </a:t>
            </a:r>
            <a:r>
              <a:rPr lang="en-GB" sz="1800"/>
              <a:t>Input values required by the module (e.g., </a:t>
            </a:r>
            <a:r>
              <a:rPr lang="en-GB" sz="1800" err="1"/>
              <a:t>addressPrefix</a:t>
            </a:r>
            <a:r>
              <a:rPr lang="en-GB" sz="1800"/>
              <a:t>, </a:t>
            </a:r>
            <a:r>
              <a:rPr lang="en-GB" sz="1800" err="1"/>
              <a:t>subnetNames</a:t>
            </a:r>
            <a:r>
              <a:rPr lang="en-GB" sz="1800"/>
              <a:t>).</a:t>
            </a:r>
          </a:p>
          <a:p>
            <a:pPr lvl="1"/>
            <a:endParaRPr lang="en-GB" sz="1800"/>
          </a:p>
          <a:p>
            <a:pPr lvl="1"/>
            <a:r>
              <a:rPr lang="en-GB" sz="1800" b="1"/>
              <a:t>Resources: </a:t>
            </a:r>
            <a:r>
              <a:rPr lang="en-GB" sz="1800"/>
              <a:t>The Azure resources that the module will deploy (e.g., a </a:t>
            </a:r>
            <a:r>
              <a:rPr lang="en-GB" sz="1800" err="1"/>
              <a:t>Microsoft.Network</a:t>
            </a:r>
            <a:r>
              <a:rPr lang="en-GB" sz="1800"/>
              <a:t>/</a:t>
            </a:r>
            <a:r>
              <a:rPr lang="en-GB" sz="1800" err="1"/>
              <a:t>virtualNetworks</a:t>
            </a:r>
            <a:r>
              <a:rPr lang="en-GB" sz="1800"/>
              <a:t> resource).</a:t>
            </a:r>
          </a:p>
          <a:p>
            <a:pPr lvl="1"/>
            <a:endParaRPr lang="en-GB" sz="1800"/>
          </a:p>
          <a:p>
            <a:pPr lvl="1"/>
            <a:r>
              <a:rPr lang="en-GB" sz="1800" b="1"/>
              <a:t>Outputs: </a:t>
            </a:r>
            <a:r>
              <a:rPr lang="en-GB" sz="1800"/>
              <a:t>Values returned by the module after deployment (e.g., the virtual network's ID).</a:t>
            </a:r>
          </a:p>
        </p:txBody>
      </p:sp>
      <p:pic>
        <p:nvPicPr>
          <p:cNvPr id="6" name="Picture 5">
            <a:extLst>
              <a:ext uri="{FF2B5EF4-FFF2-40B4-BE49-F238E27FC236}">
                <a16:creationId xmlns:a16="http://schemas.microsoft.com/office/drawing/2014/main" id="{52E66D31-4F4F-8D22-1D7E-DD83FA181F66}"/>
              </a:ext>
            </a:extLst>
          </p:cNvPr>
          <p:cNvPicPr>
            <a:picLocks noChangeAspect="1"/>
          </p:cNvPicPr>
          <p:nvPr/>
        </p:nvPicPr>
        <p:blipFill>
          <a:blip r:embed="rId2"/>
          <a:stretch>
            <a:fillRect/>
          </a:stretch>
        </p:blipFill>
        <p:spPr>
          <a:xfrm>
            <a:off x="8061017" y="2999518"/>
            <a:ext cx="3704762" cy="1685714"/>
          </a:xfrm>
          <a:prstGeom prst="rect">
            <a:avLst/>
          </a:prstGeom>
        </p:spPr>
      </p:pic>
    </p:spTree>
    <p:extLst>
      <p:ext uri="{BB962C8B-B14F-4D97-AF65-F5344CB8AC3E}">
        <p14:creationId xmlns:p14="http://schemas.microsoft.com/office/powerpoint/2010/main" val="1871958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69D8-6F55-C1B3-7BC3-6577E5C40007}"/>
              </a:ext>
            </a:extLst>
          </p:cNvPr>
          <p:cNvSpPr>
            <a:spLocks noGrp="1"/>
          </p:cNvSpPr>
          <p:nvPr>
            <p:ph type="title"/>
          </p:nvPr>
        </p:nvSpPr>
        <p:spPr/>
        <p:txBody>
          <a:bodyPr/>
          <a:lstStyle/>
          <a:p>
            <a:r>
              <a:rPr lang="en-US"/>
              <a:t>A note about Modules and Scopes</a:t>
            </a:r>
          </a:p>
        </p:txBody>
      </p:sp>
      <p:sp>
        <p:nvSpPr>
          <p:cNvPr id="3" name="Content Placeholder 2">
            <a:extLst>
              <a:ext uri="{FF2B5EF4-FFF2-40B4-BE49-F238E27FC236}">
                <a16:creationId xmlns:a16="http://schemas.microsoft.com/office/drawing/2014/main" id="{FAAF28A8-1DDA-C426-D9C1-B53AB0E5B832}"/>
              </a:ext>
            </a:extLst>
          </p:cNvPr>
          <p:cNvSpPr>
            <a:spLocks noGrp="1"/>
          </p:cNvSpPr>
          <p:nvPr>
            <p:ph idx="1"/>
          </p:nvPr>
        </p:nvSpPr>
        <p:spPr/>
        <p:txBody>
          <a:bodyPr/>
          <a:lstStyle/>
          <a:p>
            <a:r>
              <a:rPr lang="en-US"/>
              <a:t>When deploying resources as an entire stack, you may run into cases where the file will fail to validate</a:t>
            </a:r>
          </a:p>
          <a:p>
            <a:r>
              <a:rPr lang="en-US"/>
              <a:t>Modules cannot be scoped to other modules.</a:t>
            </a:r>
          </a:p>
          <a:p>
            <a:r>
              <a:rPr lang="en-US"/>
              <a:t>Modules that must be scoped to something that is created via a module (resource group scoped to a subscription), must be deployed as sub-modules</a:t>
            </a:r>
          </a:p>
          <a:p>
            <a:r>
              <a:rPr lang="en-US"/>
              <a:t>You may have one or more sub-modules that make up your deployment</a:t>
            </a:r>
          </a:p>
          <a:p>
            <a:r>
              <a:rPr lang="en-US"/>
              <a:t>Create "Patterns" as a module to deploy these intertwined resources</a:t>
            </a:r>
          </a:p>
        </p:txBody>
      </p:sp>
    </p:spTree>
    <p:extLst>
      <p:ext uri="{BB962C8B-B14F-4D97-AF65-F5344CB8AC3E}">
        <p14:creationId xmlns:p14="http://schemas.microsoft.com/office/powerpoint/2010/main" val="4057406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AA5B3-89D5-147C-A57E-6754B8093C4B}"/>
              </a:ext>
            </a:extLst>
          </p:cNvPr>
          <p:cNvSpPr>
            <a:spLocks noGrp="1"/>
          </p:cNvSpPr>
          <p:nvPr>
            <p:ph type="title"/>
          </p:nvPr>
        </p:nvSpPr>
        <p:spPr/>
        <p:txBody>
          <a:bodyPr/>
          <a:lstStyle/>
          <a:p>
            <a:r>
              <a:rPr lang="en-US"/>
              <a:t>Attention</a:t>
            </a:r>
          </a:p>
        </p:txBody>
      </p:sp>
      <p:sp>
        <p:nvSpPr>
          <p:cNvPr id="3" name="Content Placeholder 2">
            <a:extLst>
              <a:ext uri="{FF2B5EF4-FFF2-40B4-BE49-F238E27FC236}">
                <a16:creationId xmlns:a16="http://schemas.microsoft.com/office/drawing/2014/main" id="{C595F291-B9CB-60BF-7307-F3FFC90C9734}"/>
              </a:ext>
            </a:extLst>
          </p:cNvPr>
          <p:cNvSpPr>
            <a:spLocks noGrp="1"/>
          </p:cNvSpPr>
          <p:nvPr>
            <p:ph idx="1"/>
          </p:nvPr>
        </p:nvSpPr>
        <p:spPr/>
        <p:txBody>
          <a:bodyPr/>
          <a:lstStyle/>
          <a:p>
            <a:r>
              <a:rPr lang="en-US" sz="2800"/>
              <a:t>MMS sessions are 60-75 minutes followed by LONG Q&amp;A</a:t>
            </a:r>
          </a:p>
          <a:p>
            <a:r>
              <a:rPr lang="en-US" sz="2800"/>
              <a:t>Please hold detailed questions until that Q&amp;A starts</a:t>
            </a:r>
          </a:p>
          <a:p>
            <a:r>
              <a:rPr lang="en-US" sz="2800"/>
              <a:t>Feel free to ask clarification questions</a:t>
            </a:r>
          </a:p>
          <a:p>
            <a:r>
              <a:rPr lang="en-US" sz="2800"/>
              <a:t>Remind the speakers to use Zoom It when you can’t see</a:t>
            </a:r>
          </a:p>
        </p:txBody>
      </p:sp>
    </p:spTree>
    <p:extLst>
      <p:ext uri="{BB962C8B-B14F-4D97-AF65-F5344CB8AC3E}">
        <p14:creationId xmlns:p14="http://schemas.microsoft.com/office/powerpoint/2010/main" val="374314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7CD160-AA6C-729A-F442-9F615C2B7AEE}"/>
              </a:ext>
            </a:extLst>
          </p:cNvPr>
          <p:cNvSpPr>
            <a:spLocks noGrp="1"/>
          </p:cNvSpPr>
          <p:nvPr>
            <p:ph type="title"/>
          </p:nvPr>
        </p:nvSpPr>
        <p:spPr/>
        <p:txBody>
          <a:bodyPr/>
          <a:lstStyle/>
          <a:p>
            <a:r>
              <a:rPr lang="en-US"/>
              <a:t>Store and Protect your Modules</a:t>
            </a:r>
          </a:p>
        </p:txBody>
      </p:sp>
      <p:sp>
        <p:nvSpPr>
          <p:cNvPr id="4" name="Content Placeholder 3">
            <a:extLst>
              <a:ext uri="{FF2B5EF4-FFF2-40B4-BE49-F238E27FC236}">
                <a16:creationId xmlns:a16="http://schemas.microsoft.com/office/drawing/2014/main" id="{943F2CD3-D695-8A52-7861-9792A4613509}"/>
              </a:ext>
            </a:extLst>
          </p:cNvPr>
          <p:cNvSpPr>
            <a:spLocks noGrp="1"/>
          </p:cNvSpPr>
          <p:nvPr>
            <p:ph idx="1"/>
          </p:nvPr>
        </p:nvSpPr>
        <p:spPr/>
        <p:txBody>
          <a:bodyPr/>
          <a:lstStyle/>
          <a:p>
            <a:r>
              <a:rPr lang="en-US"/>
              <a:t>Utilize a single module repository that all deployments can utilize</a:t>
            </a:r>
          </a:p>
          <a:p>
            <a:r>
              <a:rPr lang="en-US"/>
              <a:t>All module development should come from a single, centralized project with strict controls</a:t>
            </a:r>
          </a:p>
          <a:p>
            <a:r>
              <a:rPr lang="en-US"/>
              <a:t>Lint and Test your modules before deployment</a:t>
            </a:r>
          </a:p>
          <a:p>
            <a:r>
              <a:rPr lang="en-US"/>
              <a:t>Use version control on the repository and tag your modules</a:t>
            </a:r>
          </a:p>
          <a:p>
            <a:pPr lvl="1"/>
            <a:r>
              <a:rPr lang="en-US"/>
              <a:t>This ensures that past deployments are always relevant, even if a new version of the module is released</a:t>
            </a:r>
          </a:p>
          <a:p>
            <a:r>
              <a:rPr lang="en-US"/>
              <a:t>Base your modules on AVM as a starting point.  You may opt to call AVM directly, but be prepared to explain that to an auditor</a:t>
            </a:r>
          </a:p>
        </p:txBody>
      </p:sp>
    </p:spTree>
    <p:extLst>
      <p:ext uri="{BB962C8B-B14F-4D97-AF65-F5344CB8AC3E}">
        <p14:creationId xmlns:p14="http://schemas.microsoft.com/office/powerpoint/2010/main" val="379087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2FBA34-A3C3-F6D5-5F20-65406D2B541F}"/>
              </a:ext>
            </a:extLst>
          </p:cNvPr>
          <p:cNvSpPr>
            <a:spLocks noGrp="1"/>
          </p:cNvSpPr>
          <p:nvPr>
            <p:ph type="title"/>
          </p:nvPr>
        </p:nvSpPr>
        <p:spPr/>
        <p:txBody>
          <a:bodyPr/>
          <a:lstStyle/>
          <a:p>
            <a:r>
              <a:rPr lang="en-US"/>
              <a:t>Bicep Basics Plus</a:t>
            </a:r>
          </a:p>
        </p:txBody>
      </p:sp>
      <p:sp>
        <p:nvSpPr>
          <p:cNvPr id="5" name="Text Placeholder 4">
            <a:extLst>
              <a:ext uri="{FF2B5EF4-FFF2-40B4-BE49-F238E27FC236}">
                <a16:creationId xmlns:a16="http://schemas.microsoft.com/office/drawing/2014/main" id="{156B6527-E1EF-2382-E078-E95A579A1993}"/>
              </a:ext>
            </a:extLst>
          </p:cNvPr>
          <p:cNvSpPr>
            <a:spLocks noGrp="1"/>
          </p:cNvSpPr>
          <p:nvPr>
            <p:ph type="body" idx="1"/>
          </p:nvPr>
        </p:nvSpPr>
        <p:spPr/>
        <p:txBody>
          <a:bodyPr/>
          <a:lstStyle/>
          <a:p>
            <a:r>
              <a:rPr lang="en-US"/>
              <a:t>Creating Resource and Module Templates</a:t>
            </a:r>
          </a:p>
        </p:txBody>
      </p:sp>
    </p:spTree>
    <p:extLst>
      <p:ext uri="{BB962C8B-B14F-4D97-AF65-F5344CB8AC3E}">
        <p14:creationId xmlns:p14="http://schemas.microsoft.com/office/powerpoint/2010/main" val="3588131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4235-4A1D-E3E3-3A0E-8A8F7156D386}"/>
              </a:ext>
            </a:extLst>
          </p:cNvPr>
          <p:cNvSpPr>
            <a:spLocks noGrp="1"/>
          </p:cNvSpPr>
          <p:nvPr>
            <p:ph type="title"/>
          </p:nvPr>
        </p:nvSpPr>
        <p:spPr/>
        <p:txBody>
          <a:bodyPr/>
          <a:lstStyle/>
          <a:p>
            <a:r>
              <a:rPr lang="en-US"/>
              <a:t>Determine Who Approves What</a:t>
            </a:r>
          </a:p>
        </p:txBody>
      </p:sp>
      <p:sp>
        <p:nvSpPr>
          <p:cNvPr id="3" name="Content Placeholder 2">
            <a:extLst>
              <a:ext uri="{FF2B5EF4-FFF2-40B4-BE49-F238E27FC236}">
                <a16:creationId xmlns:a16="http://schemas.microsoft.com/office/drawing/2014/main" id="{9F1EA1BA-F44C-631D-6E1C-4898B75703BD}"/>
              </a:ext>
            </a:extLst>
          </p:cNvPr>
          <p:cNvSpPr>
            <a:spLocks noGrp="1"/>
          </p:cNvSpPr>
          <p:nvPr>
            <p:ph idx="1"/>
          </p:nvPr>
        </p:nvSpPr>
        <p:spPr/>
        <p:txBody>
          <a:bodyPr>
            <a:normAutofit lnSpcReduction="10000"/>
          </a:bodyPr>
          <a:lstStyle/>
          <a:p>
            <a:r>
              <a:rPr lang="en-US"/>
              <a:t>Pull Request Approvers</a:t>
            </a:r>
          </a:p>
          <a:p>
            <a:pPr lvl="1"/>
            <a:r>
              <a:rPr lang="en-US"/>
              <a:t>Protect your modules, deployment templates, and pipelines</a:t>
            </a:r>
          </a:p>
          <a:p>
            <a:pPr lvl="1"/>
            <a:r>
              <a:rPr lang="en-US"/>
              <a:t>Never deploy or build from anything other than main branch</a:t>
            </a:r>
          </a:p>
          <a:p>
            <a:pPr lvl="2"/>
            <a:r>
              <a:rPr lang="en-US"/>
              <a:t>The only exception to this rule would be "Sandbox"</a:t>
            </a:r>
          </a:p>
          <a:p>
            <a:pPr lvl="1"/>
            <a:r>
              <a:rPr lang="en-US"/>
              <a:t>Do not allow anyone to commit directly to main</a:t>
            </a:r>
          </a:p>
          <a:p>
            <a:pPr lvl="1"/>
            <a:r>
              <a:rPr lang="en-US"/>
              <a:t>Do not allow anyone to self-approve</a:t>
            </a:r>
          </a:p>
          <a:p>
            <a:r>
              <a:rPr lang="en-US"/>
              <a:t>Environment/Pipeline Approvers</a:t>
            </a:r>
          </a:p>
          <a:p>
            <a:pPr lvl="1"/>
            <a:r>
              <a:rPr lang="en-US"/>
              <a:t>Determine who (if anyone) needs to approve deployments against an environment</a:t>
            </a:r>
          </a:p>
          <a:p>
            <a:r>
              <a:rPr lang="en-US"/>
              <a:t>Service Connection Approvers</a:t>
            </a:r>
          </a:p>
          <a:p>
            <a:pPr lvl="1"/>
            <a:r>
              <a:rPr lang="en-US"/>
              <a:t>Require specific people to approve the deployment of resources that utilize specific service connections</a:t>
            </a:r>
          </a:p>
        </p:txBody>
      </p:sp>
    </p:spTree>
    <p:extLst>
      <p:ext uri="{BB962C8B-B14F-4D97-AF65-F5344CB8AC3E}">
        <p14:creationId xmlns:p14="http://schemas.microsoft.com/office/powerpoint/2010/main" val="3098926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573C-4DC0-D43A-ABBD-59B557AFA374}"/>
              </a:ext>
            </a:extLst>
          </p:cNvPr>
          <p:cNvSpPr>
            <a:spLocks noGrp="1"/>
          </p:cNvSpPr>
          <p:nvPr>
            <p:ph type="title"/>
          </p:nvPr>
        </p:nvSpPr>
        <p:spPr/>
        <p:txBody>
          <a:bodyPr/>
          <a:lstStyle/>
          <a:p>
            <a:r>
              <a:rPr lang="en-US"/>
              <a:t>Setup Environments/Service Connections</a:t>
            </a:r>
          </a:p>
        </p:txBody>
      </p:sp>
      <p:sp>
        <p:nvSpPr>
          <p:cNvPr id="3" name="Content Placeholder 2">
            <a:extLst>
              <a:ext uri="{FF2B5EF4-FFF2-40B4-BE49-F238E27FC236}">
                <a16:creationId xmlns:a16="http://schemas.microsoft.com/office/drawing/2014/main" id="{02CDB797-2E0E-776D-9376-3DB3D01AD88B}"/>
              </a:ext>
            </a:extLst>
          </p:cNvPr>
          <p:cNvSpPr>
            <a:spLocks noGrp="1"/>
          </p:cNvSpPr>
          <p:nvPr>
            <p:ph idx="1"/>
          </p:nvPr>
        </p:nvSpPr>
        <p:spPr/>
        <p:txBody>
          <a:bodyPr>
            <a:normAutofit lnSpcReduction="10000"/>
          </a:bodyPr>
          <a:lstStyle/>
          <a:p>
            <a:r>
              <a:rPr lang="en-US"/>
              <a:t>Environments can be leveraged to add stage-gates and validations before and during deployments</a:t>
            </a:r>
          </a:p>
          <a:p>
            <a:r>
              <a:rPr lang="en-US"/>
              <a:t>Environments can only be used with "Deploy" steps</a:t>
            </a:r>
          </a:p>
          <a:p>
            <a:r>
              <a:rPr lang="en-US"/>
              <a:t>Service Connections can also have approval gates</a:t>
            </a:r>
          </a:p>
          <a:p>
            <a:pPr lvl="1"/>
            <a:r>
              <a:rPr lang="en-US"/>
              <a:t>Checks must pass regardless of step before service connection is used</a:t>
            </a:r>
          </a:p>
          <a:p>
            <a:r>
              <a:rPr lang="en-US"/>
              <a:t>Environments cannot be shared across projects</a:t>
            </a:r>
          </a:p>
          <a:p>
            <a:r>
              <a:rPr lang="en-US"/>
              <a:t>Service Connections CAN be shared across projects</a:t>
            </a:r>
          </a:p>
          <a:p>
            <a:r>
              <a:rPr lang="en-US"/>
              <a:t>Can be combined with pipeline steps </a:t>
            </a:r>
            <a:r>
              <a:rPr lang="en-GB"/>
              <a:t>to visualize success and failures more easily</a:t>
            </a:r>
            <a:endParaRPr lang="en-US"/>
          </a:p>
          <a:p>
            <a:r>
              <a:rPr lang="en-US"/>
              <a:t>May utilize separate environments for branches and main (force a deployment to use a main branch but not code linting for example)</a:t>
            </a:r>
          </a:p>
          <a:p>
            <a:endParaRPr lang="en-US"/>
          </a:p>
        </p:txBody>
      </p:sp>
    </p:spTree>
    <p:extLst>
      <p:ext uri="{BB962C8B-B14F-4D97-AF65-F5344CB8AC3E}">
        <p14:creationId xmlns:p14="http://schemas.microsoft.com/office/powerpoint/2010/main" val="1903590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772C-9779-F501-C670-AC5BE6EF34F0}"/>
              </a:ext>
            </a:extLst>
          </p:cNvPr>
          <p:cNvSpPr>
            <a:spLocks noGrp="1"/>
          </p:cNvSpPr>
          <p:nvPr>
            <p:ph type="title"/>
          </p:nvPr>
        </p:nvSpPr>
        <p:spPr/>
        <p:txBody>
          <a:bodyPr/>
          <a:lstStyle/>
          <a:p>
            <a:r>
              <a:rPr lang="en-US"/>
              <a:t>Some types of approvals</a:t>
            </a:r>
          </a:p>
        </p:txBody>
      </p:sp>
      <p:sp>
        <p:nvSpPr>
          <p:cNvPr id="3" name="Content Placeholder 2">
            <a:extLst>
              <a:ext uri="{FF2B5EF4-FFF2-40B4-BE49-F238E27FC236}">
                <a16:creationId xmlns:a16="http://schemas.microsoft.com/office/drawing/2014/main" id="{87C75205-8E23-EE79-D5CD-12A6245333DE}"/>
              </a:ext>
            </a:extLst>
          </p:cNvPr>
          <p:cNvSpPr>
            <a:spLocks noGrp="1"/>
          </p:cNvSpPr>
          <p:nvPr>
            <p:ph idx="1"/>
          </p:nvPr>
        </p:nvSpPr>
        <p:spPr/>
        <p:txBody>
          <a:bodyPr/>
          <a:lstStyle/>
          <a:p>
            <a:r>
              <a:rPr lang="en-US"/>
              <a:t>Branch Control</a:t>
            </a:r>
          </a:p>
          <a:p>
            <a:pPr lvl="1"/>
            <a:r>
              <a:rPr lang="en-US"/>
              <a:t>Enforces specific tags or branches be utilized (ref/tags/v0.2, ref/heads/main)</a:t>
            </a:r>
          </a:p>
          <a:p>
            <a:r>
              <a:rPr lang="en-US"/>
              <a:t>Business Hours</a:t>
            </a:r>
          </a:p>
          <a:p>
            <a:pPr lvl="1"/>
            <a:r>
              <a:rPr lang="en-US"/>
              <a:t>Restricts actions for happening outside of specified times.</a:t>
            </a:r>
          </a:p>
          <a:p>
            <a:r>
              <a:rPr lang="en-US"/>
              <a:t>Azure Function/REST API</a:t>
            </a:r>
          </a:p>
          <a:p>
            <a:pPr lvl="1"/>
            <a:r>
              <a:rPr lang="en-US"/>
              <a:t>Call a function or API before taking action.  Can be useful for more complex checks or integrating with a ticketing system</a:t>
            </a:r>
          </a:p>
          <a:p>
            <a:r>
              <a:rPr lang="en-US"/>
              <a:t>Required Template</a:t>
            </a:r>
          </a:p>
          <a:p>
            <a:pPr lvl="1"/>
            <a:r>
              <a:rPr lang="en-US"/>
              <a:t>Enforces the usage of a specific </a:t>
            </a:r>
            <a:r>
              <a:rPr lang="en-US" err="1"/>
              <a:t>yaml</a:t>
            </a:r>
            <a:r>
              <a:rPr lang="en-US"/>
              <a:t> template.  Can be helpful to grant teams flexibility in how they do some tasks, but not others.  You can enforce they use your template to do X, but give them flexibility outside of that.</a:t>
            </a:r>
          </a:p>
        </p:txBody>
      </p:sp>
    </p:spTree>
    <p:extLst>
      <p:ext uri="{BB962C8B-B14F-4D97-AF65-F5344CB8AC3E}">
        <p14:creationId xmlns:p14="http://schemas.microsoft.com/office/powerpoint/2010/main" val="1729424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3D0B-BF3D-52C5-EC68-87C9E3C23BB9}"/>
              </a:ext>
            </a:extLst>
          </p:cNvPr>
          <p:cNvSpPr>
            <a:spLocks noGrp="1"/>
          </p:cNvSpPr>
          <p:nvPr>
            <p:ph type="title"/>
          </p:nvPr>
        </p:nvSpPr>
        <p:spPr/>
        <p:txBody>
          <a:bodyPr/>
          <a:lstStyle/>
          <a:p>
            <a:r>
              <a:rPr lang="en-US"/>
              <a:t>More Approvals</a:t>
            </a:r>
          </a:p>
        </p:txBody>
      </p:sp>
      <p:sp>
        <p:nvSpPr>
          <p:cNvPr id="3" name="Content Placeholder 2">
            <a:extLst>
              <a:ext uri="{FF2B5EF4-FFF2-40B4-BE49-F238E27FC236}">
                <a16:creationId xmlns:a16="http://schemas.microsoft.com/office/drawing/2014/main" id="{BE5AEFE0-9FBF-2290-AA9F-1B02D5389690}"/>
              </a:ext>
            </a:extLst>
          </p:cNvPr>
          <p:cNvSpPr>
            <a:spLocks noGrp="1"/>
          </p:cNvSpPr>
          <p:nvPr>
            <p:ph idx="1"/>
          </p:nvPr>
        </p:nvSpPr>
        <p:spPr/>
        <p:txBody>
          <a:bodyPr/>
          <a:lstStyle/>
          <a:p>
            <a:r>
              <a:rPr lang="en-US"/>
              <a:t>Exclusive Lock</a:t>
            </a:r>
          </a:p>
          <a:p>
            <a:pPr lvl="1"/>
            <a:r>
              <a:rPr lang="en-US"/>
              <a:t>Can restrict the number of things using a resource at the same time</a:t>
            </a:r>
          </a:p>
          <a:p>
            <a:r>
              <a:rPr lang="en-US"/>
              <a:t>Pre-Deployment Approvals</a:t>
            </a:r>
          </a:p>
          <a:p>
            <a:pPr lvl="1"/>
            <a:r>
              <a:rPr lang="en-US"/>
              <a:t>Occur </a:t>
            </a:r>
            <a:r>
              <a:rPr lang="en-US" b="1"/>
              <a:t>Before</a:t>
            </a:r>
            <a:r>
              <a:rPr lang="en-US"/>
              <a:t> the step executes.  Use this to pause the pipeline until the approver can approve the What-If output and other data</a:t>
            </a:r>
          </a:p>
          <a:p>
            <a:r>
              <a:rPr lang="en-US"/>
              <a:t>Manual Intervention/Manual Validation</a:t>
            </a:r>
          </a:p>
          <a:p>
            <a:pPr lvl="1"/>
            <a:r>
              <a:rPr lang="en-US"/>
              <a:t>Occurs </a:t>
            </a:r>
            <a:r>
              <a:rPr lang="en-US" b="1"/>
              <a:t>During</a:t>
            </a:r>
            <a:r>
              <a:rPr lang="en-US"/>
              <a:t> the execution and will wait for confirmation before proceeding.  Useful if manual tasks need to be performed mid-stream</a:t>
            </a:r>
          </a:p>
          <a:p>
            <a:r>
              <a:rPr lang="en-US"/>
              <a:t>Post-Deployment Approvals</a:t>
            </a:r>
          </a:p>
          <a:p>
            <a:pPr lvl="1"/>
            <a:r>
              <a:rPr lang="en-US"/>
              <a:t>Happen </a:t>
            </a:r>
            <a:r>
              <a:rPr lang="en-US" b="1"/>
              <a:t>After</a:t>
            </a:r>
            <a:r>
              <a:rPr lang="en-US"/>
              <a:t> deployment.  Can be used to verify a step before proceeding with the next (did dev deploy right before we deploy prod).</a:t>
            </a:r>
          </a:p>
        </p:txBody>
      </p:sp>
    </p:spTree>
    <p:extLst>
      <p:ext uri="{BB962C8B-B14F-4D97-AF65-F5344CB8AC3E}">
        <p14:creationId xmlns:p14="http://schemas.microsoft.com/office/powerpoint/2010/main" val="74926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869C-8C5C-05C6-2952-09B2AC5C7BF2}"/>
              </a:ext>
            </a:extLst>
          </p:cNvPr>
          <p:cNvSpPr>
            <a:spLocks noGrp="1"/>
          </p:cNvSpPr>
          <p:nvPr>
            <p:ph type="title"/>
          </p:nvPr>
        </p:nvSpPr>
        <p:spPr/>
        <p:txBody>
          <a:bodyPr/>
          <a:lstStyle/>
          <a:p>
            <a:r>
              <a:rPr lang="en-US"/>
              <a:t>Service Connections</a:t>
            </a:r>
          </a:p>
        </p:txBody>
      </p:sp>
      <p:sp>
        <p:nvSpPr>
          <p:cNvPr id="3" name="Content Placeholder 2">
            <a:extLst>
              <a:ext uri="{FF2B5EF4-FFF2-40B4-BE49-F238E27FC236}">
                <a16:creationId xmlns:a16="http://schemas.microsoft.com/office/drawing/2014/main" id="{0EF99CD8-D31A-ED12-2EA0-B71F4DE1E3B5}"/>
              </a:ext>
            </a:extLst>
          </p:cNvPr>
          <p:cNvSpPr>
            <a:spLocks noGrp="1"/>
          </p:cNvSpPr>
          <p:nvPr>
            <p:ph idx="1"/>
          </p:nvPr>
        </p:nvSpPr>
        <p:spPr/>
        <p:txBody>
          <a:bodyPr>
            <a:normAutofit lnSpcReduction="10000"/>
          </a:bodyPr>
          <a:lstStyle/>
          <a:p>
            <a:r>
              <a:rPr lang="en-US"/>
              <a:t>Different Steps utilize different service connections</a:t>
            </a:r>
          </a:p>
          <a:p>
            <a:r>
              <a:rPr lang="en-US"/>
              <a:t>Azure Resource Manager</a:t>
            </a:r>
          </a:p>
          <a:p>
            <a:pPr lvl="1"/>
            <a:r>
              <a:rPr lang="en-US"/>
              <a:t>Used to create deployments and interact with Azure resources</a:t>
            </a:r>
          </a:p>
          <a:p>
            <a:pPr lvl="1"/>
            <a:r>
              <a:rPr lang="en-US"/>
              <a:t>Can be used to work with container registries (</a:t>
            </a:r>
            <a:r>
              <a:rPr lang="en-US" b="1"/>
              <a:t>NOT </a:t>
            </a:r>
            <a:r>
              <a:rPr lang="en-US"/>
              <a:t>via </a:t>
            </a:r>
            <a:r>
              <a:rPr lang="en-US" err="1"/>
              <a:t>docker@x</a:t>
            </a:r>
            <a:r>
              <a:rPr lang="en-US"/>
              <a:t>)</a:t>
            </a:r>
          </a:p>
          <a:p>
            <a:pPr lvl="1"/>
            <a:r>
              <a:rPr lang="en-US"/>
              <a:t>Can be configured Automatically (</a:t>
            </a:r>
            <a:r>
              <a:rPr lang="en-US" b="1"/>
              <a:t>BAD</a:t>
            </a:r>
            <a:r>
              <a:rPr lang="en-US"/>
              <a:t>), or Manually (Good)</a:t>
            </a:r>
          </a:p>
          <a:p>
            <a:pPr lvl="1"/>
            <a:r>
              <a:rPr lang="en-US"/>
              <a:t>Can use Client Secret (</a:t>
            </a:r>
            <a:r>
              <a:rPr lang="en-US" b="1"/>
              <a:t>BAD</a:t>
            </a:r>
            <a:r>
              <a:rPr lang="en-US"/>
              <a:t>) or Workload Identity Federation (Good)</a:t>
            </a:r>
          </a:p>
          <a:p>
            <a:pPr lvl="1"/>
            <a:r>
              <a:rPr lang="en-US"/>
              <a:t>SPN (App Registration) or Managed Identity (User Managed)</a:t>
            </a:r>
          </a:p>
          <a:p>
            <a:r>
              <a:rPr lang="en-US"/>
              <a:t>Docker Registry</a:t>
            </a:r>
          </a:p>
          <a:p>
            <a:pPr lvl="1"/>
            <a:r>
              <a:rPr lang="en-US"/>
              <a:t>Used to communicate with </a:t>
            </a:r>
            <a:r>
              <a:rPr lang="en-US" err="1"/>
              <a:t>docker@x</a:t>
            </a:r>
            <a:r>
              <a:rPr lang="en-US"/>
              <a:t> steps like "docker push"</a:t>
            </a:r>
          </a:p>
          <a:p>
            <a:r>
              <a:rPr lang="en-US"/>
              <a:t>Other</a:t>
            </a:r>
          </a:p>
          <a:p>
            <a:pPr lvl="1"/>
            <a:r>
              <a:rPr lang="en-US"/>
              <a:t>Azure Repos, GitHub, Bitbucket, </a:t>
            </a:r>
            <a:r>
              <a:rPr lang="en-US" err="1"/>
              <a:t>Browserstack</a:t>
            </a:r>
            <a:r>
              <a:rPr lang="en-US"/>
              <a:t>, etc.</a:t>
            </a:r>
          </a:p>
          <a:p>
            <a:pPr lvl="1"/>
            <a:endParaRPr lang="en-US"/>
          </a:p>
        </p:txBody>
      </p:sp>
    </p:spTree>
    <p:extLst>
      <p:ext uri="{BB962C8B-B14F-4D97-AF65-F5344CB8AC3E}">
        <p14:creationId xmlns:p14="http://schemas.microsoft.com/office/powerpoint/2010/main" val="2663491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55931F-8F92-55AF-658F-8B4CAEDEC75F}"/>
              </a:ext>
            </a:extLst>
          </p:cNvPr>
          <p:cNvSpPr>
            <a:spLocks noGrp="1"/>
          </p:cNvSpPr>
          <p:nvPr>
            <p:ph type="title"/>
          </p:nvPr>
        </p:nvSpPr>
        <p:spPr/>
        <p:txBody>
          <a:bodyPr/>
          <a:lstStyle/>
          <a:p>
            <a:r>
              <a:rPr lang="en-US"/>
              <a:t>Identity Types</a:t>
            </a:r>
          </a:p>
        </p:txBody>
      </p:sp>
      <p:sp>
        <p:nvSpPr>
          <p:cNvPr id="5" name="Text Placeholder 4">
            <a:extLst>
              <a:ext uri="{FF2B5EF4-FFF2-40B4-BE49-F238E27FC236}">
                <a16:creationId xmlns:a16="http://schemas.microsoft.com/office/drawing/2014/main" id="{14921882-FE88-2323-6E81-FDBD1B8603FB}"/>
              </a:ext>
            </a:extLst>
          </p:cNvPr>
          <p:cNvSpPr>
            <a:spLocks noGrp="1"/>
          </p:cNvSpPr>
          <p:nvPr>
            <p:ph type="body" idx="1"/>
          </p:nvPr>
        </p:nvSpPr>
        <p:spPr/>
        <p:txBody>
          <a:bodyPr/>
          <a:lstStyle/>
          <a:p>
            <a:r>
              <a:rPr lang="en-US"/>
              <a:t>App Registration</a:t>
            </a:r>
          </a:p>
        </p:txBody>
      </p:sp>
      <p:sp>
        <p:nvSpPr>
          <p:cNvPr id="6" name="Content Placeholder 5">
            <a:extLst>
              <a:ext uri="{FF2B5EF4-FFF2-40B4-BE49-F238E27FC236}">
                <a16:creationId xmlns:a16="http://schemas.microsoft.com/office/drawing/2014/main" id="{7E8643B4-EE7E-8FAE-7270-C658FEEC93CE}"/>
              </a:ext>
            </a:extLst>
          </p:cNvPr>
          <p:cNvSpPr>
            <a:spLocks noGrp="1"/>
          </p:cNvSpPr>
          <p:nvPr>
            <p:ph sz="half" idx="2"/>
          </p:nvPr>
        </p:nvSpPr>
        <p:spPr/>
        <p:txBody>
          <a:bodyPr>
            <a:normAutofit fontScale="92500" lnSpcReduction="10000"/>
          </a:bodyPr>
          <a:lstStyle/>
          <a:p>
            <a:r>
              <a:rPr lang="en-US"/>
              <a:t>Centrally Managed via Entra ID</a:t>
            </a:r>
          </a:p>
          <a:p>
            <a:r>
              <a:rPr lang="en-US"/>
              <a:t>Can leverage Client Secret (legacy) or Workload Identity Federation</a:t>
            </a:r>
          </a:p>
          <a:p>
            <a:r>
              <a:rPr lang="en-US"/>
              <a:t>Should be used for tenant/global level deployments</a:t>
            </a:r>
          </a:p>
          <a:p>
            <a:r>
              <a:rPr lang="en-US"/>
              <a:t>Higher access required to manage/create</a:t>
            </a:r>
          </a:p>
          <a:p>
            <a:r>
              <a:rPr lang="en-US"/>
              <a:t>Lives separate from resources</a:t>
            </a:r>
          </a:p>
        </p:txBody>
      </p:sp>
      <p:sp>
        <p:nvSpPr>
          <p:cNvPr id="7" name="Text Placeholder 6">
            <a:extLst>
              <a:ext uri="{FF2B5EF4-FFF2-40B4-BE49-F238E27FC236}">
                <a16:creationId xmlns:a16="http://schemas.microsoft.com/office/drawing/2014/main" id="{F7686BAC-8A15-0F22-1A2F-333331E162B0}"/>
              </a:ext>
            </a:extLst>
          </p:cNvPr>
          <p:cNvSpPr>
            <a:spLocks noGrp="1"/>
          </p:cNvSpPr>
          <p:nvPr>
            <p:ph type="body" sz="quarter" idx="3"/>
          </p:nvPr>
        </p:nvSpPr>
        <p:spPr/>
        <p:txBody>
          <a:bodyPr/>
          <a:lstStyle/>
          <a:p>
            <a:r>
              <a:rPr lang="en-US"/>
              <a:t>Managed Identity</a:t>
            </a:r>
          </a:p>
        </p:txBody>
      </p:sp>
      <p:sp>
        <p:nvSpPr>
          <p:cNvPr id="8" name="Content Placeholder 7">
            <a:extLst>
              <a:ext uri="{FF2B5EF4-FFF2-40B4-BE49-F238E27FC236}">
                <a16:creationId xmlns:a16="http://schemas.microsoft.com/office/drawing/2014/main" id="{41D520F1-865F-CEAF-7510-B2145F9F8705}"/>
              </a:ext>
            </a:extLst>
          </p:cNvPr>
          <p:cNvSpPr>
            <a:spLocks noGrp="1"/>
          </p:cNvSpPr>
          <p:nvPr>
            <p:ph sz="quarter" idx="4"/>
          </p:nvPr>
        </p:nvSpPr>
        <p:spPr/>
        <p:txBody>
          <a:bodyPr>
            <a:normAutofit fontScale="92500" lnSpcReduction="10000"/>
          </a:bodyPr>
          <a:lstStyle/>
          <a:p>
            <a:r>
              <a:rPr lang="en-US"/>
              <a:t>Is a resource that lives in a resource group</a:t>
            </a:r>
          </a:p>
          <a:p>
            <a:r>
              <a:rPr lang="en-US"/>
              <a:t>Best for team project level access (updating the config on a web app or pushing code to a registry)</a:t>
            </a:r>
          </a:p>
          <a:p>
            <a:r>
              <a:rPr lang="en-US"/>
              <a:t>Only support workload identity federation</a:t>
            </a:r>
          </a:p>
          <a:p>
            <a:r>
              <a:rPr lang="en-US"/>
              <a:t>Not supported for Docker*</a:t>
            </a:r>
          </a:p>
          <a:p>
            <a:r>
              <a:rPr lang="en-US"/>
              <a:t>Shares lifecycle with other resources</a:t>
            </a:r>
          </a:p>
        </p:txBody>
      </p:sp>
    </p:spTree>
    <p:extLst>
      <p:ext uri="{BB962C8B-B14F-4D97-AF65-F5344CB8AC3E}">
        <p14:creationId xmlns:p14="http://schemas.microsoft.com/office/powerpoint/2010/main" val="1920671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2A44A3-67E3-8117-E5C1-DCE1D74C1BBB}"/>
              </a:ext>
            </a:extLst>
          </p:cNvPr>
          <p:cNvSpPr>
            <a:spLocks noGrp="1"/>
          </p:cNvSpPr>
          <p:nvPr>
            <p:ph type="title"/>
          </p:nvPr>
        </p:nvSpPr>
        <p:spPr/>
        <p:txBody>
          <a:bodyPr/>
          <a:lstStyle/>
          <a:p>
            <a:r>
              <a:rPr lang="en-US"/>
              <a:t>Environments, Service Connections, and Approvals</a:t>
            </a:r>
          </a:p>
        </p:txBody>
      </p:sp>
      <p:sp>
        <p:nvSpPr>
          <p:cNvPr id="5" name="Text Placeholder 4">
            <a:extLst>
              <a:ext uri="{FF2B5EF4-FFF2-40B4-BE49-F238E27FC236}">
                <a16:creationId xmlns:a16="http://schemas.microsoft.com/office/drawing/2014/main" id="{5A2543A8-7880-50FA-F158-B3910D93AD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3989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ADD4E-66AF-6185-D306-1B0B8A3C1E09}"/>
              </a:ext>
            </a:extLst>
          </p:cNvPr>
          <p:cNvSpPr>
            <a:spLocks noGrp="1"/>
          </p:cNvSpPr>
          <p:nvPr>
            <p:ph type="title"/>
          </p:nvPr>
        </p:nvSpPr>
        <p:spPr/>
        <p:txBody>
          <a:bodyPr/>
          <a:lstStyle/>
          <a:p>
            <a:r>
              <a:rPr lang="en-US"/>
              <a:t>Role Definitions</a:t>
            </a:r>
          </a:p>
        </p:txBody>
      </p:sp>
      <p:sp>
        <p:nvSpPr>
          <p:cNvPr id="5" name="Content Placeholder 4">
            <a:extLst>
              <a:ext uri="{FF2B5EF4-FFF2-40B4-BE49-F238E27FC236}">
                <a16:creationId xmlns:a16="http://schemas.microsoft.com/office/drawing/2014/main" id="{237A9348-EA84-C441-E138-83453FD47094}"/>
              </a:ext>
            </a:extLst>
          </p:cNvPr>
          <p:cNvSpPr>
            <a:spLocks noGrp="1"/>
          </p:cNvSpPr>
          <p:nvPr>
            <p:ph idx="1"/>
          </p:nvPr>
        </p:nvSpPr>
        <p:spPr/>
        <p:txBody>
          <a:bodyPr/>
          <a:lstStyle/>
          <a:p>
            <a:r>
              <a:rPr lang="en-US" dirty="0"/>
              <a:t>Create role definitions at the highest scope possible.  Apply them at the lowest scope possible.</a:t>
            </a:r>
          </a:p>
          <a:p>
            <a:pPr lvl="1"/>
            <a:r>
              <a:rPr lang="en-US" dirty="0"/>
              <a:t>The location you create the role in must be in the scope.</a:t>
            </a:r>
          </a:p>
          <a:p>
            <a:r>
              <a:rPr lang="en-US" dirty="0"/>
              <a:t>Role definitions will accept a "Name", but you should always provide a GUID.  If you provide a name, Azure will auto-generate a GUID and then you will have to update your template after the fact.  Use a GUID from the beginning.</a:t>
            </a:r>
          </a:p>
          <a:p>
            <a:endParaRPr lang="en-US" dirty="0"/>
          </a:p>
        </p:txBody>
      </p:sp>
    </p:spTree>
    <p:extLst>
      <p:ext uri="{BB962C8B-B14F-4D97-AF65-F5344CB8AC3E}">
        <p14:creationId xmlns:p14="http://schemas.microsoft.com/office/powerpoint/2010/main" val="470550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E25A340F-1F9B-DA96-FDB6-3299A6F777AE}"/>
              </a:ext>
            </a:extLst>
          </p:cNvPr>
          <p:cNvPicPr>
            <a:picLocks noGrp="1" noChangeAspect="1"/>
          </p:cNvPicPr>
          <p:nvPr>
            <p:ph type="pic" sz="quarter" idx="10"/>
          </p:nvPr>
        </p:nvPicPr>
        <p:blipFill>
          <a:blip r:embed="rId2" cstate="email">
            <a:extLst>
              <a:ext uri="{28A0092B-C50C-407E-A947-70E740481C1C}">
                <a14:useLocalDpi xmlns:a14="http://schemas.microsoft.com/office/drawing/2010/main" val="0"/>
              </a:ext>
            </a:extLst>
          </a:blip>
          <a:srcRect/>
          <a:stretch/>
        </p:blipFill>
        <p:spPr>
          <a:xfrm>
            <a:off x="7027412" y="1662310"/>
            <a:ext cx="2703513" cy="2538413"/>
          </a:xfrm>
        </p:spPr>
      </p:pic>
      <p:pic>
        <p:nvPicPr>
          <p:cNvPr id="13" name="Picture Placeholder 12">
            <a:extLst>
              <a:ext uri="{FF2B5EF4-FFF2-40B4-BE49-F238E27FC236}">
                <a16:creationId xmlns:a16="http://schemas.microsoft.com/office/drawing/2014/main" id="{62CD6E66-EAB9-E15A-71BD-FB2D4F9AE9AD}"/>
              </a:ext>
            </a:extLst>
          </p:cNvPr>
          <p:cNvPicPr>
            <a:picLocks noGrp="1" noChangeAspect="1"/>
          </p:cNvPicPr>
          <p:nvPr>
            <p:ph type="pic" sz="quarter" idx="11"/>
          </p:nvPr>
        </p:nvPicPr>
        <p:blipFill>
          <a:blip r:embed="rId3" cstate="email">
            <a:extLst>
              <a:ext uri="{28A0092B-C50C-407E-A947-70E740481C1C}">
                <a14:useLocalDpi xmlns:a14="http://schemas.microsoft.com/office/drawing/2010/main" val="0"/>
              </a:ext>
            </a:extLst>
          </a:blip>
          <a:srcRect/>
          <a:stretch/>
        </p:blipFill>
        <p:spPr>
          <a:xfrm>
            <a:off x="2461077" y="1662310"/>
            <a:ext cx="2703513" cy="2538413"/>
          </a:xfrm>
        </p:spPr>
      </p:pic>
      <p:sp>
        <p:nvSpPr>
          <p:cNvPr id="4" name="Text Placeholder 3">
            <a:extLst>
              <a:ext uri="{FF2B5EF4-FFF2-40B4-BE49-F238E27FC236}">
                <a16:creationId xmlns:a16="http://schemas.microsoft.com/office/drawing/2014/main" id="{1BFB68CD-CB12-32EF-1CFE-54C294C3E92D}"/>
              </a:ext>
            </a:extLst>
          </p:cNvPr>
          <p:cNvSpPr>
            <a:spLocks noGrp="1"/>
          </p:cNvSpPr>
          <p:nvPr>
            <p:ph type="body" sz="quarter" idx="12"/>
          </p:nvPr>
        </p:nvSpPr>
        <p:spPr>
          <a:xfrm>
            <a:off x="1523999" y="4206239"/>
            <a:ext cx="4572000" cy="457200"/>
          </a:xfrm>
        </p:spPr>
        <p:txBody>
          <a:bodyPr>
            <a:normAutofit lnSpcReduction="10000"/>
          </a:bodyPr>
          <a:lstStyle/>
          <a:p>
            <a:r>
              <a:rPr lang="en-US"/>
              <a:t>Scott Corio</a:t>
            </a:r>
          </a:p>
        </p:txBody>
      </p:sp>
      <p:sp>
        <p:nvSpPr>
          <p:cNvPr id="5" name="Text Placeholder 4">
            <a:extLst>
              <a:ext uri="{FF2B5EF4-FFF2-40B4-BE49-F238E27FC236}">
                <a16:creationId xmlns:a16="http://schemas.microsoft.com/office/drawing/2014/main" id="{BE1E5CAD-23FE-A4D7-B096-3334A7D79C8B}"/>
              </a:ext>
            </a:extLst>
          </p:cNvPr>
          <p:cNvSpPr>
            <a:spLocks noGrp="1"/>
          </p:cNvSpPr>
          <p:nvPr>
            <p:ph type="body" sz="quarter" idx="13"/>
          </p:nvPr>
        </p:nvSpPr>
        <p:spPr>
          <a:xfrm>
            <a:off x="6095999" y="4200723"/>
            <a:ext cx="4572000" cy="457200"/>
          </a:xfrm>
        </p:spPr>
        <p:txBody>
          <a:bodyPr>
            <a:normAutofit lnSpcReduction="10000"/>
          </a:bodyPr>
          <a:lstStyle/>
          <a:p>
            <a:r>
              <a:rPr lang="en-US"/>
              <a:t>David Brook</a:t>
            </a:r>
          </a:p>
        </p:txBody>
      </p:sp>
      <p:sp>
        <p:nvSpPr>
          <p:cNvPr id="6" name="Text Placeholder 5">
            <a:extLst>
              <a:ext uri="{FF2B5EF4-FFF2-40B4-BE49-F238E27FC236}">
                <a16:creationId xmlns:a16="http://schemas.microsoft.com/office/drawing/2014/main" id="{86485DDC-10A4-A946-6EE8-700508002C72}"/>
              </a:ext>
            </a:extLst>
          </p:cNvPr>
          <p:cNvSpPr>
            <a:spLocks noGrp="1"/>
          </p:cNvSpPr>
          <p:nvPr>
            <p:ph type="body" sz="quarter" idx="14"/>
          </p:nvPr>
        </p:nvSpPr>
        <p:spPr>
          <a:xfrm>
            <a:off x="1523999" y="5303520"/>
            <a:ext cx="4572000" cy="914400"/>
          </a:xfrm>
        </p:spPr>
        <p:txBody>
          <a:bodyPr/>
          <a:lstStyle/>
          <a:p>
            <a:r>
              <a:rPr lang="en-US" err="1"/>
              <a:t>dumpsterdave</a:t>
            </a:r>
            <a:endParaRPr lang="en-US"/>
          </a:p>
          <a:p>
            <a:r>
              <a:rPr lang="en-US"/>
              <a:t>in/</a:t>
            </a:r>
            <a:r>
              <a:rPr lang="en-US" err="1"/>
              <a:t>ScottCorio</a:t>
            </a:r>
            <a:endParaRPr lang="en-US"/>
          </a:p>
        </p:txBody>
      </p:sp>
      <p:sp>
        <p:nvSpPr>
          <p:cNvPr id="7" name="Text Placeholder 6">
            <a:extLst>
              <a:ext uri="{FF2B5EF4-FFF2-40B4-BE49-F238E27FC236}">
                <a16:creationId xmlns:a16="http://schemas.microsoft.com/office/drawing/2014/main" id="{9FC71F19-CB0D-6056-8B2E-7670D5A913DD}"/>
              </a:ext>
            </a:extLst>
          </p:cNvPr>
          <p:cNvSpPr>
            <a:spLocks noGrp="1"/>
          </p:cNvSpPr>
          <p:nvPr>
            <p:ph type="body" sz="quarter" idx="15"/>
          </p:nvPr>
        </p:nvSpPr>
        <p:spPr>
          <a:xfrm>
            <a:off x="6095999" y="5261408"/>
            <a:ext cx="4572000" cy="914400"/>
          </a:xfrm>
        </p:spPr>
        <p:txBody>
          <a:bodyPr/>
          <a:lstStyle/>
          <a:p>
            <a:r>
              <a:rPr lang="en-US" b="0" i="0">
                <a:effectLst/>
                <a:latin typeface="gg sans"/>
              </a:rPr>
              <a:t>dbbrook24</a:t>
            </a:r>
            <a:endParaRPr lang="en-US"/>
          </a:p>
          <a:p>
            <a:r>
              <a:rPr lang="en-US"/>
              <a:t>   in/davidbrookeuc365</a:t>
            </a:r>
          </a:p>
        </p:txBody>
      </p:sp>
      <p:sp>
        <p:nvSpPr>
          <p:cNvPr id="8" name="Text Placeholder 7">
            <a:extLst>
              <a:ext uri="{FF2B5EF4-FFF2-40B4-BE49-F238E27FC236}">
                <a16:creationId xmlns:a16="http://schemas.microsoft.com/office/drawing/2014/main" id="{20280E57-51A9-979B-C838-5F016A209FD7}"/>
              </a:ext>
            </a:extLst>
          </p:cNvPr>
          <p:cNvSpPr>
            <a:spLocks noGrp="1"/>
          </p:cNvSpPr>
          <p:nvPr>
            <p:ph type="body" sz="quarter" idx="16"/>
          </p:nvPr>
        </p:nvSpPr>
        <p:spPr>
          <a:xfrm>
            <a:off x="1523999" y="4760396"/>
            <a:ext cx="4572000" cy="457200"/>
          </a:xfrm>
        </p:spPr>
        <p:txBody>
          <a:bodyPr>
            <a:normAutofit/>
          </a:bodyPr>
          <a:lstStyle/>
          <a:p>
            <a:r>
              <a:rPr lang="en-US"/>
              <a:t>Microsoft MVP</a:t>
            </a:r>
          </a:p>
        </p:txBody>
      </p:sp>
      <p:sp>
        <p:nvSpPr>
          <p:cNvPr id="9" name="Text Placeholder 8">
            <a:extLst>
              <a:ext uri="{FF2B5EF4-FFF2-40B4-BE49-F238E27FC236}">
                <a16:creationId xmlns:a16="http://schemas.microsoft.com/office/drawing/2014/main" id="{F7177573-C298-FAF8-2140-0326B263D0A5}"/>
              </a:ext>
            </a:extLst>
          </p:cNvPr>
          <p:cNvSpPr>
            <a:spLocks noGrp="1"/>
          </p:cNvSpPr>
          <p:nvPr>
            <p:ph type="body" sz="quarter" idx="17"/>
          </p:nvPr>
        </p:nvSpPr>
        <p:spPr>
          <a:xfrm>
            <a:off x="6095999" y="4754880"/>
            <a:ext cx="4572000" cy="457200"/>
          </a:xfrm>
        </p:spPr>
        <p:txBody>
          <a:bodyPr/>
          <a:lstStyle/>
          <a:p>
            <a:r>
              <a:rPr lang="en-US"/>
              <a:t>Microsoft MVP</a:t>
            </a:r>
          </a:p>
        </p:txBody>
      </p:sp>
      <p:pic>
        <p:nvPicPr>
          <p:cNvPr id="14" name="Graphic 13">
            <a:extLst>
              <a:ext uri="{FF2B5EF4-FFF2-40B4-BE49-F238E27FC236}">
                <a16:creationId xmlns:a16="http://schemas.microsoft.com/office/drawing/2014/main" id="{F6DAF7F0-41C0-0FFE-E4A3-03DC4A6106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1162" y="5720614"/>
            <a:ext cx="476250" cy="476250"/>
          </a:xfrm>
          <a:prstGeom prst="rect">
            <a:avLst/>
          </a:prstGeom>
        </p:spPr>
      </p:pic>
      <p:pic>
        <p:nvPicPr>
          <p:cNvPr id="3" name="Graphic 2">
            <a:extLst>
              <a:ext uri="{FF2B5EF4-FFF2-40B4-BE49-F238E27FC236}">
                <a16:creationId xmlns:a16="http://schemas.microsoft.com/office/drawing/2014/main" id="{3C8996EC-1B12-11D5-4690-384F1FC419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9162" y="5718608"/>
            <a:ext cx="476250" cy="476250"/>
          </a:xfrm>
          <a:prstGeom prst="rect">
            <a:avLst/>
          </a:prstGeom>
        </p:spPr>
      </p:pic>
      <p:pic>
        <p:nvPicPr>
          <p:cNvPr id="16" name="Picture 15" descr="A blue face with black eyes&#10;&#10;AI-generated content may be incorrect.">
            <a:extLst>
              <a:ext uri="{FF2B5EF4-FFF2-40B4-BE49-F238E27FC236}">
                <a16:creationId xmlns:a16="http://schemas.microsoft.com/office/drawing/2014/main" id="{73517536-8553-459B-407E-879C70E9A5FE}"/>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979924" y="5243120"/>
            <a:ext cx="475488" cy="475488"/>
          </a:xfrm>
          <a:prstGeom prst="rect">
            <a:avLst/>
          </a:prstGeom>
        </p:spPr>
      </p:pic>
      <p:pic>
        <p:nvPicPr>
          <p:cNvPr id="17" name="Picture 16" descr="A blue face with black eyes&#10;&#10;AI-generated content may be incorrect.">
            <a:extLst>
              <a:ext uri="{FF2B5EF4-FFF2-40B4-BE49-F238E27FC236}">
                <a16:creationId xmlns:a16="http://schemas.microsoft.com/office/drawing/2014/main" id="{A41FE4A7-D719-AE27-CECB-7BAF2549404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551924" y="5261408"/>
            <a:ext cx="475488" cy="475488"/>
          </a:xfrm>
          <a:prstGeom prst="rect">
            <a:avLst/>
          </a:prstGeom>
        </p:spPr>
      </p:pic>
    </p:spTree>
    <p:extLst>
      <p:ext uri="{BB962C8B-B14F-4D97-AF65-F5344CB8AC3E}">
        <p14:creationId xmlns:p14="http://schemas.microsoft.com/office/powerpoint/2010/main" val="1373645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5D7-EBBD-9CD8-504F-4773CCC9CC38}"/>
              </a:ext>
            </a:extLst>
          </p:cNvPr>
          <p:cNvSpPr>
            <a:spLocks noGrp="1"/>
          </p:cNvSpPr>
          <p:nvPr>
            <p:ph type="title"/>
          </p:nvPr>
        </p:nvSpPr>
        <p:spPr/>
        <p:txBody>
          <a:bodyPr/>
          <a:lstStyle/>
          <a:p>
            <a:r>
              <a:rPr lang="en-US"/>
              <a:t>Policy as Code</a:t>
            </a:r>
          </a:p>
        </p:txBody>
      </p:sp>
      <p:sp>
        <p:nvSpPr>
          <p:cNvPr id="3" name="Content Placeholder 2">
            <a:extLst>
              <a:ext uri="{FF2B5EF4-FFF2-40B4-BE49-F238E27FC236}">
                <a16:creationId xmlns:a16="http://schemas.microsoft.com/office/drawing/2014/main" id="{8747DAE0-6516-AA01-FE92-0F1ED6106434}"/>
              </a:ext>
            </a:extLst>
          </p:cNvPr>
          <p:cNvSpPr>
            <a:spLocks noGrp="1"/>
          </p:cNvSpPr>
          <p:nvPr>
            <p:ph idx="1"/>
          </p:nvPr>
        </p:nvSpPr>
        <p:spPr/>
        <p:txBody>
          <a:bodyPr>
            <a:normAutofit/>
          </a:bodyPr>
          <a:lstStyle/>
          <a:p>
            <a:r>
              <a:rPr lang="en-US"/>
              <a:t>Policy definitions should be managed as code at a minimum</a:t>
            </a:r>
          </a:p>
          <a:p>
            <a:r>
              <a:rPr lang="en-US"/>
              <a:t>Policy Definitions can be deployed at either the Management Group or Tenant scope.  Protect who can do this!</a:t>
            </a:r>
          </a:p>
          <a:p>
            <a:r>
              <a:rPr lang="en-US"/>
              <a:t>Policy Definition format is much looser than most other resources</a:t>
            </a:r>
          </a:p>
          <a:p>
            <a:pPr lvl="1"/>
            <a:r>
              <a:rPr lang="en-US"/>
              <a:t>quite a few properties carry the “any” type</a:t>
            </a:r>
          </a:p>
          <a:p>
            <a:r>
              <a:rPr lang="en-US"/>
              <a:t>If deploying policies to the tenant or management group scope, utilize a development/test management group first.  What-If can’t save you here!</a:t>
            </a:r>
          </a:p>
          <a:p>
            <a:r>
              <a:rPr lang="en-US"/>
              <a:t>Use and enforce a naming scheme to distinguish your policies and initiatives from the built-in ones.</a:t>
            </a:r>
          </a:p>
        </p:txBody>
      </p:sp>
    </p:spTree>
    <p:extLst>
      <p:ext uri="{BB962C8B-B14F-4D97-AF65-F5344CB8AC3E}">
        <p14:creationId xmlns:p14="http://schemas.microsoft.com/office/powerpoint/2010/main" val="3671667077"/>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E3EA-D91D-83DD-9E53-7AE6FB9D38A7}"/>
              </a:ext>
            </a:extLst>
          </p:cNvPr>
          <p:cNvSpPr>
            <a:spLocks noGrp="1"/>
          </p:cNvSpPr>
          <p:nvPr>
            <p:ph type="title"/>
          </p:nvPr>
        </p:nvSpPr>
        <p:spPr/>
        <p:txBody>
          <a:bodyPr/>
          <a:lstStyle/>
          <a:p>
            <a:r>
              <a:rPr lang="en-US"/>
              <a:t>Creating Subscriptions</a:t>
            </a:r>
          </a:p>
        </p:txBody>
      </p:sp>
      <p:sp>
        <p:nvSpPr>
          <p:cNvPr id="3" name="Content Placeholder 2">
            <a:extLst>
              <a:ext uri="{FF2B5EF4-FFF2-40B4-BE49-F238E27FC236}">
                <a16:creationId xmlns:a16="http://schemas.microsoft.com/office/drawing/2014/main" id="{1B4F07A0-3A50-CF94-7101-1A9B1B513AD0}"/>
              </a:ext>
            </a:extLst>
          </p:cNvPr>
          <p:cNvSpPr>
            <a:spLocks noGrp="1"/>
          </p:cNvSpPr>
          <p:nvPr>
            <p:ph idx="1"/>
          </p:nvPr>
        </p:nvSpPr>
        <p:spPr/>
        <p:txBody>
          <a:bodyPr/>
          <a:lstStyle/>
          <a:p>
            <a:r>
              <a:rPr lang="en-US" dirty="0"/>
              <a:t>Subscription Aliases can be used to create, but not update, a subscription.  This includes deletion!</a:t>
            </a:r>
          </a:p>
          <a:p>
            <a:r>
              <a:rPr lang="en-US" dirty="0"/>
              <a:t>Creating subscription aliases by template allow you to assign a name as opposed to a GUID.  The ID of the subscription will still be an auto-generated GUID.</a:t>
            </a:r>
          </a:p>
          <a:p>
            <a:r>
              <a:rPr lang="en-US" dirty="0"/>
              <a:t>Deletions of subscription aliases must be done via API Call.  They can not be deleted via the portal.</a:t>
            </a:r>
          </a:p>
        </p:txBody>
      </p:sp>
    </p:spTree>
    <p:extLst>
      <p:ext uri="{BB962C8B-B14F-4D97-AF65-F5344CB8AC3E}">
        <p14:creationId xmlns:p14="http://schemas.microsoft.com/office/powerpoint/2010/main" val="2634343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440C-3AC5-07D7-865C-90962AA5ADD2}"/>
              </a:ext>
            </a:extLst>
          </p:cNvPr>
          <p:cNvSpPr>
            <a:spLocks noGrp="1"/>
          </p:cNvSpPr>
          <p:nvPr>
            <p:ph type="title"/>
          </p:nvPr>
        </p:nvSpPr>
        <p:spPr/>
        <p:txBody>
          <a:bodyPr/>
          <a:lstStyle/>
          <a:p>
            <a:r>
              <a:rPr lang="en-US" dirty="0"/>
              <a:t>Invoice Sections and Billing Profiles</a:t>
            </a:r>
          </a:p>
        </p:txBody>
      </p:sp>
      <p:sp>
        <p:nvSpPr>
          <p:cNvPr id="3" name="Content Placeholder 2">
            <a:extLst>
              <a:ext uri="{FF2B5EF4-FFF2-40B4-BE49-F238E27FC236}">
                <a16:creationId xmlns:a16="http://schemas.microsoft.com/office/drawing/2014/main" id="{036E8577-D312-7883-98E0-4BBCB07D1758}"/>
              </a:ext>
            </a:extLst>
          </p:cNvPr>
          <p:cNvSpPr>
            <a:spLocks noGrp="1"/>
          </p:cNvSpPr>
          <p:nvPr>
            <p:ph idx="1"/>
          </p:nvPr>
        </p:nvSpPr>
        <p:spPr/>
        <p:txBody>
          <a:bodyPr/>
          <a:lstStyle/>
          <a:p>
            <a:r>
              <a:rPr lang="en-US" dirty="0"/>
              <a:t>Use billing profiles to break your costs into separate physical invoices</a:t>
            </a:r>
          </a:p>
          <a:p>
            <a:r>
              <a:rPr lang="en-US" dirty="0"/>
              <a:t>Use Invoice sections to group similar charges under the same invoice</a:t>
            </a:r>
          </a:p>
          <a:p>
            <a:pPr lvl="1"/>
            <a:r>
              <a:rPr lang="en-US" dirty="0"/>
              <a:t>Each subscription must be linked to an invoice section and billing profile</a:t>
            </a:r>
          </a:p>
        </p:txBody>
      </p:sp>
    </p:spTree>
    <p:extLst>
      <p:ext uri="{BB962C8B-B14F-4D97-AF65-F5344CB8AC3E}">
        <p14:creationId xmlns:p14="http://schemas.microsoft.com/office/powerpoint/2010/main" val="3872694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B5AF-A9A2-B172-EEE4-309187F782D9}"/>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5FF47D09-77D9-2300-7D67-15DD51F11A6D}"/>
              </a:ext>
            </a:extLst>
          </p:cNvPr>
          <p:cNvSpPr>
            <a:spLocks noGrp="1"/>
          </p:cNvSpPr>
          <p:nvPr>
            <p:ph idx="1"/>
          </p:nvPr>
        </p:nvSpPr>
        <p:spPr/>
        <p:txBody>
          <a:bodyPr/>
          <a:lstStyle/>
          <a:p>
            <a:r>
              <a:rPr lang="en-US" dirty="0"/>
              <a:t>Governance Starts </a:t>
            </a:r>
            <a:r>
              <a:rPr lang="en-US" b="1" dirty="0"/>
              <a:t>BEFORE</a:t>
            </a:r>
            <a:r>
              <a:rPr lang="en-US" dirty="0"/>
              <a:t> deploying the first resources</a:t>
            </a:r>
          </a:p>
          <a:p>
            <a:r>
              <a:rPr lang="en-US" dirty="0"/>
              <a:t>Control your code and approvals to control your environment</a:t>
            </a:r>
          </a:p>
          <a:p>
            <a:r>
              <a:rPr lang="en-US" dirty="0"/>
              <a:t>There is no production portal.  Click-Ops should be for Sandbox/Template generation Only!</a:t>
            </a:r>
          </a:p>
          <a:p>
            <a:r>
              <a:rPr lang="en-US" dirty="0"/>
              <a:t>Create Modules to enforce company wide settings and options</a:t>
            </a:r>
          </a:p>
        </p:txBody>
      </p:sp>
    </p:spTree>
    <p:extLst>
      <p:ext uri="{BB962C8B-B14F-4D97-AF65-F5344CB8AC3E}">
        <p14:creationId xmlns:p14="http://schemas.microsoft.com/office/powerpoint/2010/main" val="3483954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1E23A-6199-29DE-2E61-4D1F80CEA339}"/>
              </a:ext>
            </a:extLst>
          </p:cNvPr>
          <p:cNvSpPr>
            <a:spLocks noGrp="1"/>
          </p:cNvSpPr>
          <p:nvPr>
            <p:ph type="body" sz="quarter" idx="10"/>
          </p:nvPr>
        </p:nvSpPr>
        <p:spPr/>
        <p:txBody>
          <a:bodyPr/>
          <a:lstStyle/>
          <a:p>
            <a:r>
              <a:rPr lang="en-US" dirty="0"/>
              <a:t>Speak with us or Wally to Schedule </a:t>
            </a:r>
            <a:r>
              <a:rPr lang="en-US"/>
              <a:t>a Session</a:t>
            </a:r>
          </a:p>
        </p:txBody>
      </p:sp>
    </p:spTree>
    <p:extLst>
      <p:ext uri="{BB962C8B-B14F-4D97-AF65-F5344CB8AC3E}">
        <p14:creationId xmlns:p14="http://schemas.microsoft.com/office/powerpoint/2010/main" val="3856373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781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30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08B08-12F9-8D2F-0727-36DE89688AAC}"/>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97788E0A-26C7-47E5-C19D-29D227E9EC86}"/>
              </a:ext>
            </a:extLst>
          </p:cNvPr>
          <p:cNvSpPr>
            <a:spLocks noGrp="1"/>
          </p:cNvSpPr>
          <p:nvPr>
            <p:ph idx="1"/>
          </p:nvPr>
        </p:nvSpPr>
        <p:spPr/>
        <p:txBody>
          <a:bodyPr/>
          <a:lstStyle/>
          <a:p>
            <a:r>
              <a:rPr lang="en-US">
                <a:hlinkClick r:id="rId2"/>
              </a:rPr>
              <a:t>Pipeline deployment approvals - Azure Pipelines | Microsoft Learn</a:t>
            </a:r>
            <a:endParaRPr lang="en-US"/>
          </a:p>
          <a:p>
            <a:r>
              <a:rPr lang="en-US">
                <a:hlinkClick r:id="rId3"/>
              </a:rPr>
              <a:t>Azure Pipelines task reference | Microsoft Learn</a:t>
            </a:r>
            <a:endParaRPr lang="en-US"/>
          </a:p>
          <a:p>
            <a:endParaRPr lang="en-US"/>
          </a:p>
        </p:txBody>
      </p:sp>
    </p:spTree>
    <p:extLst>
      <p:ext uri="{BB962C8B-B14F-4D97-AF65-F5344CB8AC3E}">
        <p14:creationId xmlns:p14="http://schemas.microsoft.com/office/powerpoint/2010/main" val="1618289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9DF0AA-53AC-97FF-FC81-3CB528148EF4}"/>
              </a:ext>
            </a:extLst>
          </p:cNvPr>
          <p:cNvSpPr>
            <a:spLocks noGrp="1"/>
          </p:cNvSpPr>
          <p:nvPr>
            <p:ph type="title"/>
          </p:nvPr>
        </p:nvSpPr>
        <p:spPr/>
        <p:txBody>
          <a:bodyPr/>
          <a:lstStyle/>
          <a:p>
            <a:r>
              <a:rPr lang="en-US"/>
              <a:t>Know Before You Show (up for our session)</a:t>
            </a:r>
          </a:p>
        </p:txBody>
      </p:sp>
      <p:sp>
        <p:nvSpPr>
          <p:cNvPr id="11" name="Content Placeholder 10">
            <a:extLst>
              <a:ext uri="{FF2B5EF4-FFF2-40B4-BE49-F238E27FC236}">
                <a16:creationId xmlns:a16="http://schemas.microsoft.com/office/drawing/2014/main" id="{E8606966-10E5-55AC-6125-CA20AD5BE9C3}"/>
              </a:ext>
            </a:extLst>
          </p:cNvPr>
          <p:cNvSpPr>
            <a:spLocks noGrp="1"/>
          </p:cNvSpPr>
          <p:nvPr>
            <p:ph idx="1"/>
          </p:nvPr>
        </p:nvSpPr>
        <p:spPr/>
        <p:txBody>
          <a:bodyPr/>
          <a:lstStyle/>
          <a:p>
            <a:r>
              <a:rPr lang="en-US"/>
              <a:t>Our session will assume you already have the following knowledge/skills:</a:t>
            </a:r>
          </a:p>
          <a:p>
            <a:pPr lvl="1"/>
            <a:r>
              <a:rPr lang="en-US"/>
              <a:t>Basic understanding of what an Azure template is</a:t>
            </a:r>
          </a:p>
          <a:p>
            <a:pPr lvl="1"/>
            <a:r>
              <a:rPr lang="en-US"/>
              <a:t>How to work with git repos (pull, push, commit, tag, etc.)</a:t>
            </a:r>
          </a:p>
          <a:p>
            <a:pPr lvl="1"/>
            <a:r>
              <a:rPr lang="en-US"/>
              <a:t>Familiarity with VS Code</a:t>
            </a:r>
          </a:p>
          <a:p>
            <a:pPr lvl="1"/>
            <a:r>
              <a:rPr lang="en-US"/>
              <a:t>General Azure concepts around Policy, Deployments, Role Based Access</a:t>
            </a:r>
          </a:p>
          <a:p>
            <a:r>
              <a:rPr lang="en-US"/>
              <a:t>The following would be beneficial, but not required to understand</a:t>
            </a:r>
          </a:p>
          <a:p>
            <a:pPr lvl="1"/>
            <a:r>
              <a:rPr lang="en-US"/>
              <a:t>General pipeline YAML structure</a:t>
            </a:r>
          </a:p>
          <a:p>
            <a:pPr lvl="1"/>
            <a:r>
              <a:rPr lang="en-US"/>
              <a:t>Familiarity with DevOps Service Connections and Environments</a:t>
            </a:r>
          </a:p>
          <a:p>
            <a:pPr lvl="1"/>
            <a:r>
              <a:rPr lang="en-US"/>
              <a:t>Azure Policy Syntax</a:t>
            </a:r>
          </a:p>
          <a:p>
            <a:pPr lvl="1"/>
            <a:r>
              <a:rPr lang="en-US"/>
              <a:t>Azure Custom Roles and RBAC assignment</a:t>
            </a:r>
          </a:p>
        </p:txBody>
      </p:sp>
    </p:spTree>
    <p:extLst>
      <p:ext uri="{BB962C8B-B14F-4D97-AF65-F5344CB8AC3E}">
        <p14:creationId xmlns:p14="http://schemas.microsoft.com/office/powerpoint/2010/main" val="2512588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507A5-0ECC-F9A6-0B75-3B6357D32519}"/>
              </a:ext>
            </a:extLst>
          </p:cNvPr>
          <p:cNvSpPr>
            <a:spLocks noGrp="1"/>
          </p:cNvSpPr>
          <p:nvPr>
            <p:ph type="title"/>
          </p:nvPr>
        </p:nvSpPr>
        <p:spPr/>
        <p:txBody>
          <a:bodyPr/>
          <a:lstStyle/>
          <a:p>
            <a:r>
              <a:rPr lang="en-US"/>
              <a:t>A Quick Word about Environments</a:t>
            </a:r>
          </a:p>
        </p:txBody>
      </p:sp>
      <p:sp>
        <p:nvSpPr>
          <p:cNvPr id="3" name="Content Placeholder 2">
            <a:extLst>
              <a:ext uri="{FF2B5EF4-FFF2-40B4-BE49-F238E27FC236}">
                <a16:creationId xmlns:a16="http://schemas.microsoft.com/office/drawing/2014/main" id="{B36A3D28-4806-BE28-CB2B-571F04E9D880}"/>
              </a:ext>
            </a:extLst>
          </p:cNvPr>
          <p:cNvSpPr>
            <a:spLocks noGrp="1"/>
          </p:cNvSpPr>
          <p:nvPr>
            <p:ph idx="1"/>
          </p:nvPr>
        </p:nvSpPr>
        <p:spPr/>
        <p:txBody>
          <a:bodyPr>
            <a:normAutofit fontScale="92500" lnSpcReduction="10000"/>
          </a:bodyPr>
          <a:lstStyle/>
          <a:p>
            <a:r>
              <a:rPr lang="en-US"/>
              <a:t>Companies name their environments a lot of different things.  For the purposes of this presentation, we are referring to:</a:t>
            </a:r>
          </a:p>
          <a:p>
            <a:r>
              <a:rPr lang="en-US"/>
              <a:t>Sandbox</a:t>
            </a:r>
          </a:p>
          <a:p>
            <a:pPr lvl="1"/>
            <a:r>
              <a:rPr lang="en-US"/>
              <a:t>Resources purely for discover/proof of concept/template development</a:t>
            </a:r>
          </a:p>
          <a:p>
            <a:pPr lvl="1"/>
            <a:r>
              <a:rPr lang="en-US"/>
              <a:t>Do not live long (hours or days, maybe a week or two at most)</a:t>
            </a:r>
          </a:p>
          <a:p>
            <a:pPr lvl="1"/>
            <a:r>
              <a:rPr lang="en-US"/>
              <a:t>Sometimes deployed via Click-Ops to develop the initial template</a:t>
            </a:r>
          </a:p>
          <a:p>
            <a:r>
              <a:rPr lang="en-US"/>
              <a:t>Non-Production</a:t>
            </a:r>
          </a:p>
          <a:p>
            <a:pPr lvl="1"/>
            <a:r>
              <a:rPr lang="en-US"/>
              <a:t>Dev/Test/QA/UAT/etc. resources that should not host live data or live users</a:t>
            </a:r>
          </a:p>
          <a:p>
            <a:pPr lvl="1"/>
            <a:r>
              <a:rPr lang="en-US"/>
              <a:t>Generally reside in a Dev/Test priced subscription</a:t>
            </a:r>
          </a:p>
          <a:p>
            <a:pPr lvl="1"/>
            <a:r>
              <a:rPr lang="en-US"/>
              <a:t>No or low SLA</a:t>
            </a:r>
          </a:p>
          <a:p>
            <a:r>
              <a:rPr lang="en-US"/>
              <a:t>Production</a:t>
            </a:r>
          </a:p>
          <a:p>
            <a:pPr lvl="1"/>
            <a:r>
              <a:rPr lang="en-US"/>
              <a:t>The real deal</a:t>
            </a:r>
          </a:p>
          <a:p>
            <a:pPr lvl="1"/>
            <a:endParaRPr lang="en-US"/>
          </a:p>
        </p:txBody>
      </p:sp>
    </p:spTree>
    <p:extLst>
      <p:ext uri="{BB962C8B-B14F-4D97-AF65-F5344CB8AC3E}">
        <p14:creationId xmlns:p14="http://schemas.microsoft.com/office/powerpoint/2010/main" val="292063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E77A-353D-2D98-5E28-D9A623DDB199}"/>
              </a:ext>
            </a:extLst>
          </p:cNvPr>
          <p:cNvSpPr>
            <a:spLocks noGrp="1"/>
          </p:cNvSpPr>
          <p:nvPr>
            <p:ph type="title"/>
          </p:nvPr>
        </p:nvSpPr>
        <p:spPr/>
        <p:txBody>
          <a:bodyPr/>
          <a:lstStyle/>
          <a:p>
            <a:r>
              <a:rPr lang="en-US"/>
              <a:t>Journey to DevOps</a:t>
            </a:r>
          </a:p>
        </p:txBody>
      </p:sp>
      <p:sp>
        <p:nvSpPr>
          <p:cNvPr id="4" name="Content Placeholder 3">
            <a:extLst>
              <a:ext uri="{FF2B5EF4-FFF2-40B4-BE49-F238E27FC236}">
                <a16:creationId xmlns:a16="http://schemas.microsoft.com/office/drawing/2014/main" id="{88322F68-2962-3EA5-9BE6-0331BC53D067}"/>
              </a:ext>
            </a:extLst>
          </p:cNvPr>
          <p:cNvSpPr>
            <a:spLocks noGrp="1"/>
          </p:cNvSpPr>
          <p:nvPr>
            <p:ph sz="half" idx="1"/>
          </p:nvPr>
        </p:nvSpPr>
        <p:spPr/>
        <p:txBody>
          <a:bodyPr>
            <a:noAutofit/>
          </a:bodyPr>
          <a:lstStyle/>
          <a:p>
            <a:pPr marL="0" indent="0">
              <a:buNone/>
            </a:pPr>
            <a:r>
              <a:rPr lang="en-US" sz="1800" b="1"/>
              <a:t>Why Infrastructure as Code?</a:t>
            </a:r>
            <a:endParaRPr lang="en-US" sz="1800"/>
          </a:p>
          <a:p>
            <a:pPr>
              <a:buFont typeface="Arial" panose="020B0604020202020204" pitchFamily="34" charset="0"/>
              <a:buChar char="•"/>
            </a:pPr>
            <a:r>
              <a:rPr lang="en-US" sz="1800"/>
              <a:t>Infrastructure as Code (</a:t>
            </a:r>
            <a:r>
              <a:rPr lang="en-US" sz="1800" err="1"/>
              <a:t>IaC</a:t>
            </a:r>
            <a:r>
              <a:rPr lang="en-US" sz="1800"/>
              <a:t>) is a fundamental practice in modern cloud environments, enabling the automation and management of infrastructure through machine-readable definition files, rather than through physical hardware configuration or interactive configuration tools.</a:t>
            </a:r>
          </a:p>
          <a:p>
            <a:pPr>
              <a:buFont typeface="Arial" panose="020B0604020202020204" pitchFamily="34" charset="0"/>
              <a:buChar char="•"/>
            </a:pPr>
            <a:r>
              <a:rPr lang="en-US" sz="1800" err="1"/>
              <a:t>IaC</a:t>
            </a:r>
            <a:r>
              <a:rPr lang="en-US" sz="1800"/>
              <a:t> helps ensure consistency, repeatability, and scalability in deploying and managing infrastructure, making it easier to adopt DevOps practices.</a:t>
            </a:r>
          </a:p>
          <a:p>
            <a:pPr marL="0" indent="0">
              <a:buNone/>
            </a:pPr>
            <a:r>
              <a:rPr lang="en-US" sz="1800" b="1"/>
              <a:t>Version Control with Bicep</a:t>
            </a:r>
            <a:endParaRPr lang="en-US" sz="1800"/>
          </a:p>
          <a:p>
            <a:pPr>
              <a:buFont typeface="Arial" panose="020B0604020202020204" pitchFamily="34" charset="0"/>
              <a:buChar char="•"/>
            </a:pPr>
            <a:r>
              <a:rPr lang="en-US" sz="1800" b="1"/>
              <a:t>Git Integration:</a:t>
            </a:r>
            <a:r>
              <a:rPr lang="en-US" sz="1800"/>
              <a:t> Store your Bicep files in Git repositories to leverage version control. This allows you to track changes, collaborate with team members, and roll back to previous versions if necessary.</a:t>
            </a:r>
          </a:p>
        </p:txBody>
      </p:sp>
      <p:sp>
        <p:nvSpPr>
          <p:cNvPr id="7" name="Content Placeholder 6">
            <a:extLst>
              <a:ext uri="{FF2B5EF4-FFF2-40B4-BE49-F238E27FC236}">
                <a16:creationId xmlns:a16="http://schemas.microsoft.com/office/drawing/2014/main" id="{1D9FBD9F-EECA-11F2-A16C-D26656797B49}"/>
              </a:ext>
            </a:extLst>
          </p:cNvPr>
          <p:cNvSpPr>
            <a:spLocks noGrp="1"/>
          </p:cNvSpPr>
          <p:nvPr>
            <p:ph sz="half" idx="2"/>
          </p:nvPr>
        </p:nvSpPr>
        <p:spPr/>
        <p:txBody>
          <a:bodyPr>
            <a:noAutofit/>
          </a:bodyPr>
          <a:lstStyle/>
          <a:p>
            <a:pPr marL="0" indent="0">
              <a:buNone/>
            </a:pPr>
            <a:r>
              <a:rPr lang="en-US" sz="1600" b="1"/>
              <a:t>Consistency Across Environments</a:t>
            </a:r>
            <a:endParaRPr lang="en-US" sz="1600"/>
          </a:p>
          <a:p>
            <a:pPr>
              <a:buFont typeface="Arial" panose="020B0604020202020204" pitchFamily="34" charset="0"/>
              <a:buChar char="•"/>
            </a:pPr>
            <a:r>
              <a:rPr lang="en-US" sz="1600" b="1"/>
              <a:t>Environment Parity:</a:t>
            </a:r>
            <a:r>
              <a:rPr lang="en-US" sz="1600"/>
              <a:t> Use Bicep to ensure that your development, testing, and production environments are consistently configured. By using the same Bicep files across environments, you reduce the risk of configuration drift and errors.</a:t>
            </a:r>
          </a:p>
          <a:p>
            <a:pPr>
              <a:buFont typeface="Arial" panose="020B0604020202020204" pitchFamily="34" charset="0"/>
              <a:buChar char="•"/>
            </a:pPr>
            <a:r>
              <a:rPr lang="en-US" sz="1600" b="1"/>
              <a:t>Reusability:</a:t>
            </a:r>
            <a:r>
              <a:rPr lang="en-US" sz="1600"/>
              <a:t> Define reusable modules in Bicep to standardize resource configurations across different projects and teams. This promotes best practices and reduces duplication of effort.</a:t>
            </a:r>
          </a:p>
          <a:p>
            <a:pPr marL="0" indent="0">
              <a:buNone/>
            </a:pPr>
            <a:r>
              <a:rPr lang="en-US" sz="1600" b="1"/>
              <a:t>Laying the Foundation for DevOps</a:t>
            </a:r>
            <a:endParaRPr lang="en-US" sz="1600"/>
          </a:p>
          <a:p>
            <a:pPr>
              <a:buFont typeface="Arial" panose="020B0604020202020204" pitchFamily="34" charset="0"/>
              <a:buChar char="•"/>
            </a:pPr>
            <a:r>
              <a:rPr lang="en-US" sz="1600" b="1"/>
              <a:t>Automated Deployments:</a:t>
            </a:r>
            <a:r>
              <a:rPr lang="en-US" sz="1600"/>
              <a:t> As the first step in your DevOps journey, start by automating your infrastructure deployments using Bicep scripts. This sets the stage for more advanced automation and CI/CD practices down the road.</a:t>
            </a:r>
          </a:p>
          <a:p>
            <a:pPr>
              <a:buFont typeface="Arial" panose="020B0604020202020204" pitchFamily="34" charset="0"/>
              <a:buChar char="•"/>
            </a:pPr>
            <a:r>
              <a:rPr lang="en-US" sz="1600" b="1"/>
              <a:t>Scalability:</a:t>
            </a:r>
            <a:r>
              <a:rPr lang="en-US" sz="1600"/>
              <a:t> By adopting </a:t>
            </a:r>
            <a:r>
              <a:rPr lang="en-US" sz="1600" err="1"/>
              <a:t>IaC</a:t>
            </a:r>
            <a:r>
              <a:rPr lang="en-US" sz="1600"/>
              <a:t> with Bicep, you position your organization to easily scale infrastructure as demand grows, ensuring that resources are provisioned efficiently and consistently.</a:t>
            </a:r>
          </a:p>
        </p:txBody>
      </p:sp>
    </p:spTree>
    <p:extLst>
      <p:ext uri="{BB962C8B-B14F-4D97-AF65-F5344CB8AC3E}">
        <p14:creationId xmlns:p14="http://schemas.microsoft.com/office/powerpoint/2010/main" val="1385537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E77A-353D-2D98-5E28-D9A623DDB199}"/>
              </a:ext>
            </a:extLst>
          </p:cNvPr>
          <p:cNvSpPr>
            <a:spLocks noGrp="1"/>
          </p:cNvSpPr>
          <p:nvPr>
            <p:ph type="title"/>
          </p:nvPr>
        </p:nvSpPr>
        <p:spPr/>
        <p:txBody>
          <a:bodyPr/>
          <a:lstStyle/>
          <a:p>
            <a:r>
              <a:rPr lang="en-US"/>
              <a:t>Journey to DevOps</a:t>
            </a:r>
          </a:p>
        </p:txBody>
      </p:sp>
      <p:sp>
        <p:nvSpPr>
          <p:cNvPr id="4" name="Content Placeholder 3">
            <a:extLst>
              <a:ext uri="{FF2B5EF4-FFF2-40B4-BE49-F238E27FC236}">
                <a16:creationId xmlns:a16="http://schemas.microsoft.com/office/drawing/2014/main" id="{88322F68-2962-3EA5-9BE6-0331BC53D067}"/>
              </a:ext>
            </a:extLst>
          </p:cNvPr>
          <p:cNvSpPr>
            <a:spLocks noGrp="1"/>
          </p:cNvSpPr>
          <p:nvPr>
            <p:ph sz="half" idx="1"/>
          </p:nvPr>
        </p:nvSpPr>
        <p:spPr/>
        <p:txBody>
          <a:bodyPr>
            <a:normAutofit fontScale="70000" lnSpcReduction="20000"/>
          </a:bodyPr>
          <a:lstStyle/>
          <a:p>
            <a:pPr marL="0" indent="0">
              <a:buNone/>
            </a:pPr>
            <a:r>
              <a:rPr lang="en-US" b="1"/>
              <a:t>Step 1: Automate Deployments</a:t>
            </a:r>
            <a:endParaRPr lang="en-US"/>
          </a:p>
          <a:p>
            <a:pPr>
              <a:buFont typeface="Arial" panose="020B0604020202020204" pitchFamily="34" charset="0"/>
              <a:buChar char="•"/>
            </a:pPr>
            <a:r>
              <a:rPr lang="en-US" b="1"/>
              <a:t>Scripted Deployments:</a:t>
            </a:r>
            <a:r>
              <a:rPr lang="en-US"/>
              <a:t> Use Bicep in combination with PowerShell, Azure CLI, or Cloud Shell to automate resource deployments.</a:t>
            </a:r>
          </a:p>
          <a:p>
            <a:pPr>
              <a:buFont typeface="Arial" panose="020B0604020202020204" pitchFamily="34" charset="0"/>
              <a:buChar char="•"/>
            </a:pPr>
            <a:r>
              <a:rPr lang="en-US" b="1"/>
              <a:t>Repeatable and Consistent:</a:t>
            </a:r>
            <a:r>
              <a:rPr lang="en-US"/>
              <a:t> Ensures that every environment (dev, test, prod) is provisioned consistently.</a:t>
            </a:r>
          </a:p>
          <a:p>
            <a:pPr marL="0" indent="0">
              <a:buNone/>
            </a:pPr>
            <a:r>
              <a:rPr lang="en-US" b="1"/>
              <a:t>Step 2: Introduce CI/CD Pipelines</a:t>
            </a:r>
            <a:endParaRPr lang="en-US"/>
          </a:p>
          <a:p>
            <a:pPr>
              <a:buFont typeface="Arial" panose="020B0604020202020204" pitchFamily="34" charset="0"/>
              <a:buChar char="•"/>
            </a:pPr>
            <a:r>
              <a:rPr lang="en-US" b="1"/>
              <a:t>Build Pipelines:</a:t>
            </a:r>
            <a:r>
              <a:rPr lang="en-US"/>
              <a:t> Integrate Bicep into Azure DevOps pipelines to automate the validation and compilation of your infrastructure code.</a:t>
            </a:r>
          </a:p>
          <a:p>
            <a:pPr>
              <a:buFont typeface="Arial" panose="020B0604020202020204" pitchFamily="34" charset="0"/>
              <a:buChar char="•"/>
            </a:pPr>
            <a:r>
              <a:rPr lang="en-US" b="1"/>
              <a:t>Release Pipelines:</a:t>
            </a:r>
            <a:r>
              <a:rPr lang="en-US"/>
              <a:t> Automate the deployment process using Azure DevOps or GitHub Actions, enabling continuous delivery of infrastructure changes.</a:t>
            </a:r>
          </a:p>
          <a:p>
            <a:endParaRPr lang="en-GB"/>
          </a:p>
        </p:txBody>
      </p:sp>
      <p:sp>
        <p:nvSpPr>
          <p:cNvPr id="5" name="Content Placeholder 4">
            <a:extLst>
              <a:ext uri="{FF2B5EF4-FFF2-40B4-BE49-F238E27FC236}">
                <a16:creationId xmlns:a16="http://schemas.microsoft.com/office/drawing/2014/main" id="{1BB27160-FEE6-CABD-B5E6-726624B13110}"/>
              </a:ext>
            </a:extLst>
          </p:cNvPr>
          <p:cNvSpPr>
            <a:spLocks noGrp="1"/>
          </p:cNvSpPr>
          <p:nvPr>
            <p:ph sz="half" idx="2"/>
          </p:nvPr>
        </p:nvSpPr>
        <p:spPr/>
        <p:txBody>
          <a:bodyPr>
            <a:normAutofit fontScale="70000" lnSpcReduction="20000"/>
          </a:bodyPr>
          <a:lstStyle/>
          <a:p>
            <a:pPr marL="0" indent="0">
              <a:buNone/>
            </a:pPr>
            <a:r>
              <a:rPr lang="en-US" b="1"/>
              <a:t>Step 3: Enhance with DevOps Practices</a:t>
            </a:r>
            <a:endParaRPr lang="en-US"/>
          </a:p>
          <a:p>
            <a:pPr>
              <a:buFont typeface="Arial" panose="020B0604020202020204" pitchFamily="34" charset="0"/>
              <a:buChar char="•"/>
            </a:pPr>
            <a:r>
              <a:rPr lang="en-US" b="1"/>
              <a:t>Testing:</a:t>
            </a:r>
            <a:r>
              <a:rPr lang="en-US"/>
              <a:t> Incorporate testing frameworks to validate your infrastructure before deployment.</a:t>
            </a:r>
          </a:p>
          <a:p>
            <a:pPr>
              <a:buFont typeface="Arial" panose="020B0604020202020204" pitchFamily="34" charset="0"/>
              <a:buChar char="•"/>
            </a:pPr>
            <a:r>
              <a:rPr lang="en-US" b="1"/>
              <a:t>Monitoring &amp; Feedback:</a:t>
            </a:r>
            <a:r>
              <a:rPr lang="en-US"/>
              <a:t> Set up monitoring and alerts for deployed resources, feeding back into the DevOps cycle for continuous improvement.</a:t>
            </a:r>
          </a:p>
          <a:p>
            <a:r>
              <a:rPr lang="en-US" b="1"/>
              <a:t>End Goal: Continuous Delivery of Infrastructure</a:t>
            </a:r>
            <a:endParaRPr lang="en-US"/>
          </a:p>
          <a:p>
            <a:pPr>
              <a:buFont typeface="Arial" panose="020B0604020202020204" pitchFamily="34" charset="0"/>
              <a:buChar char="•"/>
            </a:pPr>
            <a:r>
              <a:rPr lang="en-US" b="1"/>
              <a:t>Full Automation:</a:t>
            </a:r>
            <a:r>
              <a:rPr lang="en-US"/>
              <a:t> Achieve fully automated infrastructure deployment, from code commit to production, using Bicep within your DevOps pipelines.</a:t>
            </a:r>
          </a:p>
          <a:p>
            <a:pPr>
              <a:buFont typeface="Arial" panose="020B0604020202020204" pitchFamily="34" charset="0"/>
              <a:buChar char="•"/>
            </a:pPr>
            <a:r>
              <a:rPr lang="en-US" b="1"/>
              <a:t>Scalability &amp; Flexibility:</a:t>
            </a:r>
            <a:r>
              <a:rPr lang="en-US"/>
              <a:t> Scale your DevOps practices across teams and projects, making your infrastructure agile and responsive to change.</a:t>
            </a:r>
          </a:p>
          <a:p>
            <a:endParaRPr lang="en-GB"/>
          </a:p>
        </p:txBody>
      </p:sp>
    </p:spTree>
    <p:extLst>
      <p:ext uri="{BB962C8B-B14F-4D97-AF65-F5344CB8AC3E}">
        <p14:creationId xmlns:p14="http://schemas.microsoft.com/office/powerpoint/2010/main" val="2210920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056D5E-A915-482D-BEBF-D0B3E5EB8F52}"/>
              </a:ext>
            </a:extLst>
          </p:cNvPr>
          <p:cNvSpPr>
            <a:spLocks noGrp="1"/>
          </p:cNvSpPr>
          <p:nvPr>
            <p:ph type="title"/>
          </p:nvPr>
        </p:nvSpPr>
        <p:spPr/>
        <p:txBody>
          <a:bodyPr/>
          <a:lstStyle/>
          <a:p>
            <a:r>
              <a:rPr lang="en-US"/>
              <a:t>Governing Starts with "G", like Ground</a:t>
            </a:r>
          </a:p>
        </p:txBody>
      </p:sp>
      <p:sp>
        <p:nvSpPr>
          <p:cNvPr id="5" name="Content Placeholder 4">
            <a:extLst>
              <a:ext uri="{FF2B5EF4-FFF2-40B4-BE49-F238E27FC236}">
                <a16:creationId xmlns:a16="http://schemas.microsoft.com/office/drawing/2014/main" id="{A52F7BDE-010B-1A07-FE19-ABC3A904E4EE}"/>
              </a:ext>
            </a:extLst>
          </p:cNvPr>
          <p:cNvSpPr>
            <a:spLocks noGrp="1"/>
          </p:cNvSpPr>
          <p:nvPr>
            <p:ph idx="1"/>
          </p:nvPr>
        </p:nvSpPr>
        <p:spPr/>
        <p:txBody>
          <a:bodyPr/>
          <a:lstStyle/>
          <a:p>
            <a:r>
              <a:rPr lang="en-US"/>
              <a:t>Governance is a Ground-Up process.  Start with Governance.</a:t>
            </a:r>
          </a:p>
          <a:p>
            <a:r>
              <a:rPr lang="en-US"/>
              <a:t>Governance starts </a:t>
            </a:r>
            <a:r>
              <a:rPr lang="en-US" b="1"/>
              <a:t>before</a:t>
            </a:r>
            <a:r>
              <a:rPr lang="en-US"/>
              <a:t> you deploy resources</a:t>
            </a:r>
          </a:p>
          <a:p>
            <a:r>
              <a:rPr lang="en-US"/>
              <a:t>Deployments without controls is a kid with a puppy in a candy store with no supervision</a:t>
            </a:r>
          </a:p>
          <a:p>
            <a:r>
              <a:rPr lang="en-US"/>
              <a:t>Plan your deployment workflows before you create them</a:t>
            </a:r>
          </a:p>
          <a:p>
            <a:pPr lvl="1"/>
            <a:r>
              <a:rPr lang="en-US"/>
              <a:t>What does the process look like?</a:t>
            </a:r>
          </a:p>
          <a:p>
            <a:pPr lvl="1"/>
            <a:r>
              <a:rPr lang="en-US"/>
              <a:t>Who needs to approve what?</a:t>
            </a:r>
          </a:p>
          <a:p>
            <a:pPr lvl="1"/>
            <a:r>
              <a:rPr lang="en-US"/>
              <a:t>Where will resources be deployed?</a:t>
            </a:r>
          </a:p>
          <a:p>
            <a:pPr lvl="1"/>
            <a:r>
              <a:rPr lang="en-US"/>
              <a:t>How often do resources get deployed?</a:t>
            </a:r>
          </a:p>
        </p:txBody>
      </p:sp>
    </p:spTree>
    <p:extLst>
      <p:ext uri="{BB962C8B-B14F-4D97-AF65-F5344CB8AC3E}">
        <p14:creationId xmlns:p14="http://schemas.microsoft.com/office/powerpoint/2010/main" val="2800839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38C5-0A94-38FA-A10B-18302B4F199B}"/>
              </a:ext>
            </a:extLst>
          </p:cNvPr>
          <p:cNvSpPr>
            <a:spLocks noGrp="1"/>
          </p:cNvSpPr>
          <p:nvPr>
            <p:ph type="title"/>
          </p:nvPr>
        </p:nvSpPr>
        <p:spPr/>
        <p:txBody>
          <a:bodyPr/>
          <a:lstStyle/>
          <a:p>
            <a:r>
              <a:rPr lang="en-US"/>
              <a:t>Start with a UML Sequence Diagram</a:t>
            </a:r>
          </a:p>
        </p:txBody>
      </p:sp>
      <p:pic>
        <p:nvPicPr>
          <p:cNvPr id="7" name="Picture 6">
            <a:extLst>
              <a:ext uri="{FF2B5EF4-FFF2-40B4-BE49-F238E27FC236}">
                <a16:creationId xmlns:a16="http://schemas.microsoft.com/office/drawing/2014/main" id="{72814EAD-429E-BA0D-65C6-056E7EE84EDC}"/>
              </a:ext>
            </a:extLst>
          </p:cNvPr>
          <p:cNvPicPr>
            <a:picLocks noChangeAspect="1"/>
          </p:cNvPicPr>
          <p:nvPr/>
        </p:nvPicPr>
        <p:blipFill>
          <a:blip r:embed="rId2"/>
          <a:stretch>
            <a:fillRect/>
          </a:stretch>
        </p:blipFill>
        <p:spPr>
          <a:xfrm>
            <a:off x="1489932" y="1511183"/>
            <a:ext cx="8936603" cy="5232022"/>
          </a:xfrm>
          <a:prstGeom prst="roundRect">
            <a:avLst>
              <a:gd name="adj" fmla="val 2617"/>
            </a:avLst>
          </a:prstGeom>
          <a:solidFill>
            <a:schemeClr val="bg1"/>
          </a:solidFill>
          <a:ln>
            <a:noFill/>
          </a:ln>
          <a:effectLst/>
        </p:spPr>
      </p:pic>
    </p:spTree>
    <p:extLst>
      <p:ext uri="{BB962C8B-B14F-4D97-AF65-F5344CB8AC3E}">
        <p14:creationId xmlns:p14="http://schemas.microsoft.com/office/powerpoint/2010/main" val="1722164789"/>
      </p:ext>
    </p:extLst>
  </p:cSld>
  <p:clrMapOvr>
    <a:masterClrMapping/>
  </p:clrMapOvr>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atMoA2025Template.potx" id="{C5A4FE0C-E499-41FE-B39D-A5E337B7AB5D}" vid="{CF63C52F-65E1-41FC-B88F-189B36FA1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94c1987-0261-432a-b2ef-a9da39f1b5e2">
      <Terms xmlns="http://schemas.microsoft.com/office/infopath/2007/PartnerControls"/>
    </lcf76f155ced4ddcb4097134ff3c332f>
    <TaxCatchAll xmlns="0f628621-369a-46c7-83bd-de17ca4075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6787FB9552CF40BFF026EAAC52FBCA" ma:contentTypeVersion="20" ma:contentTypeDescription="Create a new document." ma:contentTypeScope="" ma:versionID="9926a708316be73da3f3a5bd4ff97d05">
  <xsd:schema xmlns:xsd="http://www.w3.org/2001/XMLSchema" xmlns:xs="http://www.w3.org/2001/XMLSchema" xmlns:p="http://schemas.microsoft.com/office/2006/metadata/properties" xmlns:ns2="0f628621-369a-46c7-83bd-de17ca407533" xmlns:ns3="994c1987-0261-432a-b2ef-a9da39f1b5e2" targetNamespace="http://schemas.microsoft.com/office/2006/metadata/properties" ma:root="true" ma:fieldsID="b04a7c4ced30567db5a7e999b24446c0" ns2:_="" ns3:_="">
    <xsd:import namespace="0f628621-369a-46c7-83bd-de17ca407533"/>
    <xsd:import namespace="994c1987-0261-432a-b2ef-a9da39f1b5e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lcf76f155ced4ddcb4097134ff3c332f" minOccurs="0"/>
                <xsd:element ref="ns2:TaxCatchAll" minOccurs="0"/>
                <xsd:element ref="ns3:MediaServiceSearchProperties"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28621-369a-46c7-83bd-de17ca40753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element name="TaxCatchAll" ma:index="23" nillable="true" ma:displayName="Taxonomy Catch All Column" ma:hidden="true" ma:list="{373337a8-41f0-47ae-895f-b179ccc8878d}" ma:internalName="TaxCatchAll" ma:showField="CatchAllData" ma:web="0f628621-369a-46c7-83bd-de17ca4075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94c1987-0261-432a-b2ef-a9da39f1b5e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4f3eb32-8128-4a7e-868e-0456b78e6ea9"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LengthInSeconds" ma:index="2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E0B4D4-529D-4984-8525-2DCCA1BEFF9D}">
  <ds:schemaRefs>
    <ds:schemaRef ds:uri="0f628621-369a-46c7-83bd-de17ca407533"/>
    <ds:schemaRef ds:uri="994c1987-0261-432a-b2ef-a9da39f1b5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89C335D-62A5-479D-8FAE-C7FE39281BC3}">
  <ds:schemaRefs>
    <ds:schemaRef ds:uri="0f628621-369a-46c7-83bd-de17ca407533"/>
    <ds:schemaRef ds:uri="994c1987-0261-432a-b2ef-a9da39f1b5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BB99CDF-4DD1-4BCA-94A9-937C9978E9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MMSatMoA2025Template</Template>
  <TotalTime>0</TotalTime>
  <Words>2551</Words>
  <Application>Microsoft Office PowerPoint</Application>
  <PresentationFormat>Widescreen</PresentationFormat>
  <Paragraphs>248</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Arial</vt:lpstr>
      <vt:lpstr>Calibri</vt:lpstr>
      <vt:lpstr>gg sans</vt:lpstr>
      <vt:lpstr>Helvetica Neue</vt:lpstr>
      <vt:lpstr>Wingdings</vt:lpstr>
      <vt:lpstr>Office Theme</vt:lpstr>
      <vt:lpstr>Governance as Code</vt:lpstr>
      <vt:lpstr>Attention</vt:lpstr>
      <vt:lpstr>PowerPoint Presentation</vt:lpstr>
      <vt:lpstr>Know Before You Show (up for our session)</vt:lpstr>
      <vt:lpstr>A Quick Word about Environments</vt:lpstr>
      <vt:lpstr>Journey to DevOps</vt:lpstr>
      <vt:lpstr>Journey to DevOps</vt:lpstr>
      <vt:lpstr>Governing Starts with "G", like Ground</vt:lpstr>
      <vt:lpstr>Start with a UML Sequence Diagram</vt:lpstr>
      <vt:lpstr>How to create a Sequence Diagram</vt:lpstr>
      <vt:lpstr>Determine where resources are deployed from</vt:lpstr>
      <vt:lpstr>Single Project</vt:lpstr>
      <vt:lpstr>Single Production, Separate Dev</vt:lpstr>
      <vt:lpstr>Completely Separate Projects</vt:lpstr>
      <vt:lpstr>Setting Up Projects and Repos</vt:lpstr>
      <vt:lpstr>Bicep Modules</vt:lpstr>
      <vt:lpstr>BICEP Basics</vt:lpstr>
      <vt:lpstr>Usage in a Bicep File</vt:lpstr>
      <vt:lpstr>A note about Modules and Scopes</vt:lpstr>
      <vt:lpstr>Store and Protect your Modules</vt:lpstr>
      <vt:lpstr>Bicep Basics Plus</vt:lpstr>
      <vt:lpstr>Determine Who Approves What</vt:lpstr>
      <vt:lpstr>Setup Environments/Service Connections</vt:lpstr>
      <vt:lpstr>Some types of approvals</vt:lpstr>
      <vt:lpstr>More Approvals</vt:lpstr>
      <vt:lpstr>Service Connections</vt:lpstr>
      <vt:lpstr>Identity Types</vt:lpstr>
      <vt:lpstr>Environments, Service Connections, and Approvals</vt:lpstr>
      <vt:lpstr>Role Definitions</vt:lpstr>
      <vt:lpstr>Policy as Code</vt:lpstr>
      <vt:lpstr>Creating Subscriptions</vt:lpstr>
      <vt:lpstr>Invoice Sections and Billing Profiles</vt:lpstr>
      <vt:lpstr>Recap</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MMS 2025 at MOA</dc:subject>
  <dc:creator>Scott Corio</dc:creator>
  <cp:lastModifiedBy>Scott Corio</cp:lastModifiedBy>
  <cp:revision>1</cp:revision>
  <cp:lastPrinted>2025-04-07T13:54:53Z</cp:lastPrinted>
  <dcterms:created xsi:type="dcterms:W3CDTF">2025-02-26T02:33:51Z</dcterms:created>
  <dcterms:modified xsi:type="dcterms:W3CDTF">2025-04-29T22:19:49Z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0x010100066787FB9552CF40BFF026EAAC52FBCA</vt:lpwstr>
  </property>
  <property fmtid="{D5CDD505-2E9C-101B-9397-08002B2CF9AE}" pid="3" name="MediaServiceImageTags">
    <vt:lpwstr/>
  </property>
</Properties>
</file>